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2"/>
  </p:handoutMasterIdLst>
  <p:sldIdLst>
    <p:sldId id="256" r:id="rId3"/>
    <p:sldId id="371" r:id="rId5"/>
    <p:sldId id="372" r:id="rId6"/>
    <p:sldId id="373" r:id="rId7"/>
    <p:sldId id="374" r:id="rId8"/>
    <p:sldId id="375" r:id="rId9"/>
    <p:sldId id="376" r:id="rId10"/>
    <p:sldId id="377" r:id="rId11"/>
    <p:sldId id="378" r:id="rId12"/>
    <p:sldId id="379" r:id="rId13"/>
    <p:sldId id="380" r:id="rId14"/>
    <p:sldId id="381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7" r:id="rId29"/>
    <p:sldId id="400" r:id="rId30"/>
    <p:sldId id="401" r:id="rId31"/>
    <p:sldId id="402" r:id="rId32"/>
    <p:sldId id="398" r:id="rId33"/>
    <p:sldId id="403" r:id="rId34"/>
    <p:sldId id="404" r:id="rId35"/>
    <p:sldId id="405" r:id="rId36"/>
    <p:sldId id="406" r:id="rId37"/>
    <p:sldId id="407" r:id="rId38"/>
    <p:sldId id="382" r:id="rId39"/>
    <p:sldId id="408" r:id="rId40"/>
    <p:sldId id="287" r:id="rId41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8DDD"/>
    <a:srgbClr val="E2231A"/>
    <a:srgbClr val="6F7170"/>
    <a:srgbClr val="FF6A00"/>
    <a:srgbClr val="E96BAF"/>
    <a:srgbClr val="4AC0E0"/>
    <a:srgbClr val="6ABF4A"/>
    <a:srgbClr val="FFFFFF"/>
    <a:srgbClr val="C4B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9" autoAdjust="0"/>
    <p:restoredTop sz="55204" autoAdjust="0"/>
  </p:normalViewPr>
  <p:slideViewPr>
    <p:cSldViewPr snapToGrid="0" snapToObjects="1">
      <p:cViewPr varScale="1">
        <p:scale>
          <a:sx n="39" d="100"/>
          <a:sy n="39" d="100"/>
        </p:scale>
        <p:origin x="1500" y="60"/>
      </p:cViewPr>
      <p:guideLst>
        <p:guide orient="horz" pos="501"/>
        <p:guide orient="horz" pos="4210"/>
        <p:guide orient="horz" pos="3895"/>
        <p:guide pos="3923"/>
        <p:guide pos="2260"/>
        <p:guide pos="5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86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案例代码：</a:t>
            </a:r>
            <a:r>
              <a:rPr lang="en-US" altLang="zh-CN" dirty="0"/>
              <a:t>ContentProviderDemo4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案例代码：</a:t>
            </a:r>
            <a:r>
              <a:rPr lang="en-US" altLang="zh-CN" dirty="0"/>
              <a:t>ContentProviderDemo4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为什么有的学生像父亲，有的学生像母亲，是因为你们继承了你们父母的基因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举例：</a:t>
            </a:r>
            <a:endParaRPr lang="zh-CN" altLang="en-US" dirty="0" smtClean="0"/>
          </a:p>
          <a:p>
            <a:r>
              <a:rPr lang="zh-CN" altLang="en-US" dirty="0" smtClean="0">
                <a:sym typeface="+mn-ea"/>
              </a:rPr>
              <a:t>    现在的电脑继承了以前大型计算机计算的功能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F14B7D-3A80-4959-B65F-02EF4D626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884829-82E7-4DCB-9408-D938283FF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19" y="274955"/>
            <a:ext cx="8231744" cy="1143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239520"/>
            <a:ext cx="8231505" cy="4886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2015 LENOVO INTERNAL. ALL RIGHTS RESERVED.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3.png"/><Relationship Id="rId28" Type="http://schemas.openxmlformats.org/officeDocument/2006/relationships/image" Target="../media/image26.jpe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7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6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1" Type="http://schemas.openxmlformats.org/officeDocument/2006/relationships/notesSlide" Target="../notesSlides/notesSlide15.xml"/><Relationship Id="rId40" Type="http://schemas.openxmlformats.org/officeDocument/2006/relationships/slideLayout" Target="../slideLayouts/slideLayout4.xml"/><Relationship Id="rId4" Type="http://schemas.openxmlformats.org/officeDocument/2006/relationships/tags" Target="../tags/tag20.xml"/><Relationship Id="rId39" Type="http://schemas.openxmlformats.org/officeDocument/2006/relationships/tags" Target="../tags/tag55.xml"/><Relationship Id="rId38" Type="http://schemas.openxmlformats.org/officeDocument/2006/relationships/tags" Target="../tags/tag54.xml"/><Relationship Id="rId37" Type="http://schemas.openxmlformats.org/officeDocument/2006/relationships/tags" Target="../tags/tag53.xml"/><Relationship Id="rId36" Type="http://schemas.openxmlformats.org/officeDocument/2006/relationships/tags" Target="../tags/tag52.xml"/><Relationship Id="rId35" Type="http://schemas.openxmlformats.org/officeDocument/2006/relationships/tags" Target="../tags/tag51.xml"/><Relationship Id="rId34" Type="http://schemas.openxmlformats.org/officeDocument/2006/relationships/tags" Target="../tags/tag50.xml"/><Relationship Id="rId33" Type="http://schemas.openxmlformats.org/officeDocument/2006/relationships/tags" Target="../tags/tag49.xml"/><Relationship Id="rId32" Type="http://schemas.openxmlformats.org/officeDocument/2006/relationships/tags" Target="../tags/tag48.xml"/><Relationship Id="rId31" Type="http://schemas.openxmlformats.org/officeDocument/2006/relationships/tags" Target="../tags/tag47.xml"/><Relationship Id="rId30" Type="http://schemas.openxmlformats.org/officeDocument/2006/relationships/tags" Target="../tags/tag46.xml"/><Relationship Id="rId3" Type="http://schemas.openxmlformats.org/officeDocument/2006/relationships/tags" Target="../tags/tag19.xml"/><Relationship Id="rId29" Type="http://schemas.openxmlformats.org/officeDocument/2006/relationships/tags" Target="../tags/tag45.xml"/><Relationship Id="rId28" Type="http://schemas.openxmlformats.org/officeDocument/2006/relationships/tags" Target="../tags/tag44.xml"/><Relationship Id="rId27" Type="http://schemas.openxmlformats.org/officeDocument/2006/relationships/tags" Target="../tags/tag43.xml"/><Relationship Id="rId26" Type="http://schemas.openxmlformats.org/officeDocument/2006/relationships/tags" Target="../tags/tag42.xml"/><Relationship Id="rId25" Type="http://schemas.openxmlformats.org/officeDocument/2006/relationships/tags" Target="../tags/tag41.xml"/><Relationship Id="rId24" Type="http://schemas.openxmlformats.org/officeDocument/2006/relationships/tags" Target="../tags/tag40.xml"/><Relationship Id="rId23" Type="http://schemas.openxmlformats.org/officeDocument/2006/relationships/tags" Target="../tags/tag39.xml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6.xml"/><Relationship Id="rId6" Type="http://schemas.openxmlformats.org/officeDocument/2006/relationships/tags" Target="../tags/tag5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60.xml"/><Relationship Id="rId1" Type="http://schemas.openxmlformats.org/officeDocument/2006/relationships/image" Target="../media/image70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586355"/>
            <a:ext cx="8725535" cy="10439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6400"/>
              </a:lnSpc>
            </a:pPr>
            <a:r>
              <a:rPr lang="zh-CN" altLang="en-US" sz="5400" b="1" dirty="0" err="1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endParaRPr lang="zh-CN" altLang="en-US" sz="5400" b="1" dirty="0" err="1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b="1" dirty="0">
                <a:ea typeface="微软雅黑" panose="020B0503020204020204" pitchFamily="34" charset="-122"/>
              </a:rPr>
              <a:t>12</a:t>
            </a:r>
            <a:r>
              <a:rPr lang="zh-CN" altLang="en-US" b="1" dirty="0">
                <a:ea typeface="微软雅黑" panose="020B0503020204020204" pitchFamily="34" charset="-122"/>
              </a:rPr>
              <a:t>课时</a:t>
            </a:r>
            <a:endParaRPr lang="zh-CN" altLang="en-US" b="1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ea typeface="微软雅黑" panose="020B0503020204020204" pitchFamily="34" charset="-122"/>
              </a:rPr>
              <a:t>继承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1270226"/>
            <a:ext cx="12192001" cy="654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025564"/>
            <a:ext cx="11767279" cy="339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45770" y="1309370"/>
            <a:ext cx="7939405" cy="58991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概念描述：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34385" y="2203450"/>
            <a:ext cx="8382000" cy="3596005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继承概念的实现方式主要有2类：实现继承、接口继承。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实现继承是指使用基类的属性和方法而无需额外编码的能力。</a:t>
            </a:r>
            <a:endParaRPr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接口继承是指仅使用属性和方法的名称、但是子类必须提供实现的能力(子类重构爹类方法)。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在考虑使用继承时，有一点需要注意，那就是两个类之间的关系应该是“属于”关系。例如，Employee 是一个人，Manager 也是一个人，因此这两个类都可以继承 Person 类。但是 Leg 类却不能继承 Person 类，因为腿并不是一个人。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OO开发范式大致为：划分对象→抽象类→将类组织成为层次化结构(继承和合成) →用类与实例进行设计和实现几个阶段。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4" y="2718348"/>
            <a:ext cx="2820844" cy="3046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56326" y="1100380"/>
            <a:ext cx="11630874" cy="4525505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6" b="7258"/>
          <a:stretch>
            <a:fillRect/>
          </a:stretch>
        </p:blipFill>
        <p:spPr>
          <a:xfrm>
            <a:off x="0" y="-88491"/>
            <a:ext cx="12192000" cy="696946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21" y="-55897"/>
            <a:ext cx="12192000" cy="6969461"/>
          </a:xfrm>
          <a:prstGeom prst="rect">
            <a:avLst/>
          </a:prstGeom>
          <a:solidFill>
            <a:srgbClr val="FFFF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1181" y="1100380"/>
            <a:ext cx="12170979" cy="4742481"/>
          </a:xfrm>
          <a:prstGeom prst="roundRect">
            <a:avLst/>
          </a:prstGeom>
          <a:solidFill>
            <a:schemeClr val="tx2">
              <a:lumMod val="20000"/>
              <a:lumOff val="8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256326" y="1244360"/>
            <a:ext cx="5860695" cy="4237053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继承的语法格式</a:t>
            </a:r>
            <a:endParaRPr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类名 （父类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名）：</a:t>
            </a:r>
            <a:endParaRPr lang="zh-CN" altLang="en-US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pass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接连接符 13"/>
          <p:cNvCxnSpPr/>
          <p:nvPr/>
        </p:nvCxnSpPr>
        <p:spPr>
          <a:xfrm>
            <a:off x="457319" y="4114800"/>
            <a:ext cx="3264928" cy="0"/>
          </a:xfrm>
          <a:prstGeom prst="line">
            <a:avLst/>
          </a:prstGeom>
          <a:ln w="57150">
            <a:solidFill>
              <a:srgbClr val="F02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23996" y="3099933"/>
            <a:ext cx="2131574" cy="719424"/>
          </a:xfrm>
          <a:prstGeom prst="rect">
            <a:avLst/>
          </a:prstGeom>
          <a:solidFill>
            <a:srgbClr val="F0291F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4085171" y="2317233"/>
            <a:ext cx="1" cy="30042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51960" y="1325880"/>
            <a:ext cx="7612096" cy="4891314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16" y="4410244"/>
            <a:ext cx="855133" cy="855133"/>
          </a:xfrm>
          <a:prstGeom prst="rect">
            <a:avLst/>
          </a:prstGeom>
        </p:spPr>
      </p:pic>
      <p:sp>
        <p:nvSpPr>
          <p:cNvPr id="12" name="标题 4"/>
          <p:cNvSpPr>
            <a:spLocks noGrp="1"/>
          </p:cNvSpPr>
          <p:nvPr>
            <p:ph type="title"/>
          </p:nvPr>
        </p:nvSpPr>
        <p:spPr>
          <a:xfrm>
            <a:off x="548783" y="274320"/>
            <a:ext cx="11076268" cy="521208"/>
          </a:xfrm>
        </p:spPr>
        <p:txBody>
          <a:bodyPr/>
          <a:lstStyle/>
          <a:p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如何使用</a:t>
            </a:r>
            <a:r>
              <a:rPr kumimoji="1"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继承</a:t>
            </a:r>
            <a:endParaRPr kumimoji="1"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700" y="1914525"/>
            <a:ext cx="4732020" cy="381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0"/>
            <a:endCxn id="7" idx="2"/>
          </p:cNvCxnSpPr>
          <p:nvPr/>
        </p:nvCxnSpPr>
        <p:spPr>
          <a:xfrm>
            <a:off x="609600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310640"/>
            <a:ext cx="4083685" cy="46939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90" y="1373505"/>
            <a:ext cx="2141220" cy="20116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47790" y="368109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ea typeface="微软雅黑" panose="020B0503020204020204" pitchFamily="34" charset="-122"/>
                <a:sym typeface="+mn-ea"/>
              </a:rPr>
              <a:t>运行结果：</a:t>
            </a:r>
            <a:endParaRPr lang="zh-CN" altLang="en-US" dirty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790" y="4353560"/>
            <a:ext cx="4206240" cy="1470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解释</a:t>
            </a:r>
            <a:endParaRPr lang="zh-CN" altLang="en-US" dirty="0" err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28"/>
          <p:cNvSpPr/>
          <p:nvPr/>
        </p:nvSpPr>
        <p:spPr>
          <a:xfrm>
            <a:off x="7676017" y="-10887"/>
            <a:ext cx="4514396" cy="6879773"/>
          </a:xfrm>
          <a:custGeom>
            <a:avLst/>
            <a:gdLst>
              <a:gd name="connsiteX0" fmla="*/ 0 w 6364968"/>
              <a:gd name="connsiteY0" fmla="*/ 0 h 6858000"/>
              <a:gd name="connsiteX1" fmla="*/ 6364968 w 6364968"/>
              <a:gd name="connsiteY1" fmla="*/ 0 h 6858000"/>
              <a:gd name="connsiteX2" fmla="*/ 6364968 w 6364968"/>
              <a:gd name="connsiteY2" fmla="*/ 6858000 h 6858000"/>
              <a:gd name="connsiteX3" fmla="*/ 0 w 6364968"/>
              <a:gd name="connsiteY3" fmla="*/ 6858000 h 6858000"/>
              <a:gd name="connsiteX4" fmla="*/ 0 w 6364968"/>
              <a:gd name="connsiteY4" fmla="*/ 0 h 6858000"/>
              <a:gd name="connsiteX0-1" fmla="*/ 0 w 6364968"/>
              <a:gd name="connsiteY0-2" fmla="*/ 0 h 6868886"/>
              <a:gd name="connsiteX1-3" fmla="*/ 6364968 w 6364968"/>
              <a:gd name="connsiteY1-4" fmla="*/ 0 h 6868886"/>
              <a:gd name="connsiteX2-5" fmla="*/ 6364968 w 6364968"/>
              <a:gd name="connsiteY2-6" fmla="*/ 6858000 h 6868886"/>
              <a:gd name="connsiteX3-7" fmla="*/ 4441372 w 6364968"/>
              <a:gd name="connsiteY3-8" fmla="*/ 6868886 h 6868886"/>
              <a:gd name="connsiteX4-9" fmla="*/ 0 w 6364968"/>
              <a:gd name="connsiteY4-10" fmla="*/ 0 h 6868886"/>
              <a:gd name="connsiteX0-11" fmla="*/ 0 w 4372882"/>
              <a:gd name="connsiteY0-12" fmla="*/ 0 h 6890658"/>
              <a:gd name="connsiteX1-13" fmla="*/ 4372882 w 4372882"/>
              <a:gd name="connsiteY1-14" fmla="*/ 21772 h 6890658"/>
              <a:gd name="connsiteX2-15" fmla="*/ 4372882 w 4372882"/>
              <a:gd name="connsiteY2-16" fmla="*/ 6879772 h 6890658"/>
              <a:gd name="connsiteX3-17" fmla="*/ 2449286 w 4372882"/>
              <a:gd name="connsiteY3-18" fmla="*/ 6890658 h 6890658"/>
              <a:gd name="connsiteX4-19" fmla="*/ 0 w 4372882"/>
              <a:gd name="connsiteY4-20" fmla="*/ 0 h 6890658"/>
              <a:gd name="connsiteX0-21" fmla="*/ 0 w 4514396"/>
              <a:gd name="connsiteY0-22" fmla="*/ 0 h 6879773"/>
              <a:gd name="connsiteX1-23" fmla="*/ 4514396 w 4514396"/>
              <a:gd name="connsiteY1-24" fmla="*/ 10887 h 6879773"/>
              <a:gd name="connsiteX2-25" fmla="*/ 4514396 w 4514396"/>
              <a:gd name="connsiteY2-26" fmla="*/ 6868887 h 6879773"/>
              <a:gd name="connsiteX3-27" fmla="*/ 2590800 w 4514396"/>
              <a:gd name="connsiteY3-28" fmla="*/ 6879773 h 6879773"/>
              <a:gd name="connsiteX4-29" fmla="*/ 0 w 4514396"/>
              <a:gd name="connsiteY4-30" fmla="*/ 0 h 68797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514396" h="6879773">
                <a:moveTo>
                  <a:pt x="0" y="0"/>
                </a:moveTo>
                <a:lnTo>
                  <a:pt x="4514396" y="10887"/>
                </a:lnTo>
                <a:lnTo>
                  <a:pt x="4514396" y="6868887"/>
                </a:lnTo>
                <a:lnTo>
                  <a:pt x="2590800" y="687977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Microsoft YaHei UI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31"/>
          <p:cNvSpPr/>
          <p:nvPr/>
        </p:nvSpPr>
        <p:spPr>
          <a:xfrm>
            <a:off x="949960" y="2110105"/>
            <a:ext cx="7639685" cy="2973070"/>
          </a:xfrm>
          <a:custGeom>
            <a:avLst/>
            <a:gdLst>
              <a:gd name="connsiteX0" fmla="*/ 0 w 7319964"/>
              <a:gd name="connsiteY0" fmla="*/ 0 h 2307771"/>
              <a:gd name="connsiteX1" fmla="*/ 7319964 w 7319964"/>
              <a:gd name="connsiteY1" fmla="*/ 0 h 2307771"/>
              <a:gd name="connsiteX2" fmla="*/ 7319964 w 7319964"/>
              <a:gd name="connsiteY2" fmla="*/ 2307771 h 2307771"/>
              <a:gd name="connsiteX3" fmla="*/ 0 w 7319964"/>
              <a:gd name="connsiteY3" fmla="*/ 2307771 h 2307771"/>
              <a:gd name="connsiteX4" fmla="*/ 0 w 7319964"/>
              <a:gd name="connsiteY4" fmla="*/ 0 h 2307771"/>
              <a:gd name="connsiteX0-1" fmla="*/ 0 w 7319964"/>
              <a:gd name="connsiteY0-2" fmla="*/ 10885 h 2318656"/>
              <a:gd name="connsiteX1-3" fmla="*/ 6394679 w 7319964"/>
              <a:gd name="connsiteY1-4" fmla="*/ 0 h 2318656"/>
              <a:gd name="connsiteX2-5" fmla="*/ 7319964 w 7319964"/>
              <a:gd name="connsiteY2-6" fmla="*/ 2318656 h 2318656"/>
              <a:gd name="connsiteX3-7" fmla="*/ 0 w 7319964"/>
              <a:gd name="connsiteY3-8" fmla="*/ 2318656 h 2318656"/>
              <a:gd name="connsiteX4-9" fmla="*/ 0 w 7319964"/>
              <a:gd name="connsiteY4-10" fmla="*/ 10885 h 2318656"/>
              <a:gd name="connsiteX0-11" fmla="*/ 0 w 7319964"/>
              <a:gd name="connsiteY0-12" fmla="*/ 10885 h 2318656"/>
              <a:gd name="connsiteX1-13" fmla="*/ 6874608 w 7319964"/>
              <a:gd name="connsiteY1-14" fmla="*/ 0 h 2318656"/>
              <a:gd name="connsiteX2-15" fmla="*/ 7319964 w 7319964"/>
              <a:gd name="connsiteY2-16" fmla="*/ 2318656 h 2318656"/>
              <a:gd name="connsiteX3-17" fmla="*/ 0 w 7319964"/>
              <a:gd name="connsiteY3-18" fmla="*/ 2318656 h 2318656"/>
              <a:gd name="connsiteX4-19" fmla="*/ 0 w 7319964"/>
              <a:gd name="connsiteY4-20" fmla="*/ 10885 h 2318656"/>
              <a:gd name="connsiteX0-21" fmla="*/ 0 w 7660966"/>
              <a:gd name="connsiteY0-22" fmla="*/ 10885 h 2318656"/>
              <a:gd name="connsiteX1-23" fmla="*/ 6874608 w 7660966"/>
              <a:gd name="connsiteY1-24" fmla="*/ 0 h 2318656"/>
              <a:gd name="connsiteX2-25" fmla="*/ 7660966 w 7660966"/>
              <a:gd name="connsiteY2-26" fmla="*/ 2318656 h 2318656"/>
              <a:gd name="connsiteX3-27" fmla="*/ 0 w 7660966"/>
              <a:gd name="connsiteY3-28" fmla="*/ 2318656 h 2318656"/>
              <a:gd name="connsiteX4-29" fmla="*/ 0 w 7660966"/>
              <a:gd name="connsiteY4-30" fmla="*/ 10885 h 231865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660966" h="2318656">
                <a:moveTo>
                  <a:pt x="0" y="10885"/>
                </a:moveTo>
                <a:lnTo>
                  <a:pt x="6874608" y="0"/>
                </a:lnTo>
                <a:lnTo>
                  <a:pt x="7660966" y="2318656"/>
                </a:lnTo>
                <a:lnTo>
                  <a:pt x="0" y="2318656"/>
                </a:lnTo>
                <a:lnTo>
                  <a:pt x="0" y="10885"/>
                </a:lnTo>
                <a:close/>
              </a:path>
            </a:pathLst>
          </a:cu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2995" y="2591435"/>
            <a:ext cx="6919595" cy="2091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Dog 类是 Animal 类的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子类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，Animal 类是 Dog 类的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父类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，Dog 类从 Animal 类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继承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Dog 类是 Animal 类的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派生类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，Animal 类是 Dog 类的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基类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，Dog 类从 Animal 类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派生</a:t>
            </a:r>
            <a:endParaRPr lang="en-US" altLang="zh-CN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方法的重写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357189" y="1985174"/>
            <a:ext cx="1160779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536323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/>
          <p:cNvSpPr>
            <a:spLocks noChangeAspect="1"/>
          </p:cNvSpPr>
          <p:nvPr/>
        </p:nvSpPr>
        <p:spPr bwMode="auto">
          <a:xfrm>
            <a:off x="1819056" y="681834"/>
            <a:ext cx="1351183" cy="1285876"/>
          </a:xfrm>
          <a:custGeom>
            <a:avLst/>
            <a:gdLst>
              <a:gd name="T0" fmla="*/ 2147483646 w 5871"/>
              <a:gd name="T1" fmla="*/ 2147483646 h 5585"/>
              <a:gd name="T2" fmla="*/ 2147483646 w 5871"/>
              <a:gd name="T3" fmla="*/ 2147483646 h 5585"/>
              <a:gd name="T4" fmla="*/ 2147483646 w 5871"/>
              <a:gd name="T5" fmla="*/ 2147483646 h 5585"/>
              <a:gd name="T6" fmla="*/ 2147483646 w 5871"/>
              <a:gd name="T7" fmla="*/ 2147483646 h 5585"/>
              <a:gd name="T8" fmla="*/ 2147483646 w 5871"/>
              <a:gd name="T9" fmla="*/ 2147483646 h 5585"/>
              <a:gd name="T10" fmla="*/ 2147483646 w 5871"/>
              <a:gd name="T11" fmla="*/ 2147483646 h 5585"/>
              <a:gd name="T12" fmla="*/ 2147483646 w 5871"/>
              <a:gd name="T13" fmla="*/ 2147483646 h 5585"/>
              <a:gd name="T14" fmla="*/ 2147483646 w 5871"/>
              <a:gd name="T15" fmla="*/ 2147483646 h 5585"/>
              <a:gd name="T16" fmla="*/ 2147483646 w 5871"/>
              <a:gd name="T17" fmla="*/ 2147483646 h 5585"/>
              <a:gd name="T18" fmla="*/ 2147483646 w 5871"/>
              <a:gd name="T19" fmla="*/ 2147483646 h 5585"/>
              <a:gd name="T20" fmla="*/ 2147483646 w 5871"/>
              <a:gd name="T21" fmla="*/ 2147483646 h 5585"/>
              <a:gd name="T22" fmla="*/ 2147483646 w 5871"/>
              <a:gd name="T23" fmla="*/ 2147483646 h 5585"/>
              <a:gd name="T24" fmla="*/ 2147483646 w 5871"/>
              <a:gd name="T25" fmla="*/ 2147483646 h 5585"/>
              <a:gd name="T26" fmla="*/ 2147483646 w 5871"/>
              <a:gd name="T27" fmla="*/ 2147483646 h 5585"/>
              <a:gd name="T28" fmla="*/ 2147483646 w 5871"/>
              <a:gd name="T29" fmla="*/ 2147483646 h 5585"/>
              <a:gd name="T30" fmla="*/ 2147483646 w 5871"/>
              <a:gd name="T31" fmla="*/ 2147483646 h 5585"/>
              <a:gd name="T32" fmla="*/ 2147483646 w 5871"/>
              <a:gd name="T33" fmla="*/ 2147483646 h 5585"/>
              <a:gd name="T34" fmla="*/ 2147483646 w 5871"/>
              <a:gd name="T35" fmla="*/ 2147483646 h 5585"/>
              <a:gd name="T36" fmla="*/ 2147483646 w 5871"/>
              <a:gd name="T37" fmla="*/ 2147483646 h 5585"/>
              <a:gd name="T38" fmla="*/ 2147483646 w 5871"/>
              <a:gd name="T39" fmla="*/ 2147483646 h 5585"/>
              <a:gd name="T40" fmla="*/ 2147483646 w 5871"/>
              <a:gd name="T41" fmla="*/ 2147483646 h 5585"/>
              <a:gd name="T42" fmla="*/ 2147483646 w 5871"/>
              <a:gd name="T43" fmla="*/ 2147483646 h 5585"/>
              <a:gd name="T44" fmla="*/ 2147483646 w 5871"/>
              <a:gd name="T45" fmla="*/ 2147483646 h 5585"/>
              <a:gd name="T46" fmla="*/ 2147483646 w 5871"/>
              <a:gd name="T47" fmla="*/ 2147483646 h 5585"/>
              <a:gd name="T48" fmla="*/ 2147483646 w 5871"/>
              <a:gd name="T49" fmla="*/ 2147483646 h 5585"/>
              <a:gd name="T50" fmla="*/ 2147483646 w 5871"/>
              <a:gd name="T51" fmla="*/ 2147483646 h 5585"/>
              <a:gd name="T52" fmla="*/ 2147483646 w 5871"/>
              <a:gd name="T53" fmla="*/ 2147483646 h 5585"/>
              <a:gd name="T54" fmla="*/ 2147483646 w 5871"/>
              <a:gd name="T55" fmla="*/ 2147483646 h 5585"/>
              <a:gd name="T56" fmla="*/ 2147483646 w 5871"/>
              <a:gd name="T57" fmla="*/ 2147483646 h 5585"/>
              <a:gd name="T58" fmla="*/ 2147483646 w 5871"/>
              <a:gd name="T59" fmla="*/ 2147483646 h 5585"/>
              <a:gd name="T60" fmla="*/ 2147483646 w 5871"/>
              <a:gd name="T61" fmla="*/ 2147483646 h 5585"/>
              <a:gd name="T62" fmla="*/ 2147483646 w 5871"/>
              <a:gd name="T63" fmla="*/ 2147483646 h 5585"/>
              <a:gd name="T64" fmla="*/ 2147483646 w 5871"/>
              <a:gd name="T65" fmla="*/ 2147483646 h 5585"/>
              <a:gd name="T66" fmla="*/ 2147483646 w 5871"/>
              <a:gd name="T67" fmla="*/ 2147483646 h 5585"/>
              <a:gd name="T68" fmla="*/ 2147483646 w 5871"/>
              <a:gd name="T69" fmla="*/ 2147483646 h 5585"/>
              <a:gd name="T70" fmla="*/ 2147483646 w 5871"/>
              <a:gd name="T71" fmla="*/ 2147483646 h 5585"/>
              <a:gd name="T72" fmla="*/ 2147483646 w 5871"/>
              <a:gd name="T73" fmla="*/ 2147483646 h 5585"/>
              <a:gd name="T74" fmla="*/ 2147483646 w 5871"/>
              <a:gd name="T75" fmla="*/ 2147483646 h 5585"/>
              <a:gd name="T76" fmla="*/ 2147483646 w 5871"/>
              <a:gd name="T77" fmla="*/ 2147483646 h 5585"/>
              <a:gd name="T78" fmla="*/ 2147483646 w 5871"/>
              <a:gd name="T79" fmla="*/ 2147483646 h 5585"/>
              <a:gd name="T80" fmla="*/ 2147483646 w 5871"/>
              <a:gd name="T81" fmla="*/ 2147483646 h 5585"/>
              <a:gd name="T82" fmla="*/ 2147483646 w 5871"/>
              <a:gd name="T83" fmla="*/ 2147483646 h 5585"/>
              <a:gd name="T84" fmla="*/ 2147483646 w 5871"/>
              <a:gd name="T85" fmla="*/ 2147483646 h 5585"/>
              <a:gd name="T86" fmla="*/ 2147483646 w 5871"/>
              <a:gd name="T87" fmla="*/ 2147483646 h 5585"/>
              <a:gd name="T88" fmla="*/ 2147483646 w 5871"/>
              <a:gd name="T89" fmla="*/ 2147483646 h 5585"/>
              <a:gd name="T90" fmla="*/ 2147483646 w 5871"/>
              <a:gd name="T91" fmla="*/ 2147483646 h 5585"/>
              <a:gd name="T92" fmla="*/ 2147483646 w 5871"/>
              <a:gd name="T93" fmla="*/ 2147483646 h 5585"/>
              <a:gd name="T94" fmla="*/ 2147483646 w 5871"/>
              <a:gd name="T95" fmla="*/ 2147483646 h 5585"/>
              <a:gd name="T96" fmla="*/ 2147483646 w 5871"/>
              <a:gd name="T97" fmla="*/ 2147483646 h 5585"/>
              <a:gd name="T98" fmla="*/ 2147483646 w 5871"/>
              <a:gd name="T99" fmla="*/ 2147483646 h 5585"/>
              <a:gd name="T100" fmla="*/ 2147483646 w 5871"/>
              <a:gd name="T101" fmla="*/ 2147483646 h 5585"/>
              <a:gd name="T102" fmla="*/ 2147483646 w 5871"/>
              <a:gd name="T103" fmla="*/ 2147483646 h 5585"/>
              <a:gd name="T104" fmla="*/ 0 w 5871"/>
              <a:gd name="T105" fmla="*/ 2147483646 h 5585"/>
              <a:gd name="T106" fmla="*/ 2147483646 w 5871"/>
              <a:gd name="T107" fmla="*/ 0 h 5585"/>
              <a:gd name="T108" fmla="*/ 2147483646 w 5871"/>
              <a:gd name="T109" fmla="*/ 2147483646 h 5585"/>
              <a:gd name="T110" fmla="*/ 2147483646 w 5871"/>
              <a:gd name="T111" fmla="*/ 2147483646 h 558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871" h="5585">
                <a:moveTo>
                  <a:pt x="774" y="374"/>
                </a:moveTo>
                <a:lnTo>
                  <a:pt x="774" y="1910"/>
                </a:lnTo>
                <a:lnTo>
                  <a:pt x="5107" y="1910"/>
                </a:lnTo>
                <a:lnTo>
                  <a:pt x="5107" y="374"/>
                </a:lnTo>
                <a:lnTo>
                  <a:pt x="774" y="374"/>
                </a:lnTo>
                <a:close/>
                <a:moveTo>
                  <a:pt x="1597" y="3265"/>
                </a:moveTo>
                <a:lnTo>
                  <a:pt x="1597" y="3265"/>
                </a:lnTo>
                <a:lnTo>
                  <a:pt x="1591" y="3265"/>
                </a:lnTo>
                <a:lnTo>
                  <a:pt x="1587" y="3265"/>
                </a:lnTo>
                <a:lnTo>
                  <a:pt x="1586" y="3265"/>
                </a:lnTo>
                <a:lnTo>
                  <a:pt x="1581" y="3265"/>
                </a:lnTo>
                <a:lnTo>
                  <a:pt x="1576" y="3265"/>
                </a:lnTo>
                <a:lnTo>
                  <a:pt x="1571" y="3265"/>
                </a:lnTo>
                <a:lnTo>
                  <a:pt x="1570" y="3265"/>
                </a:lnTo>
                <a:lnTo>
                  <a:pt x="1566" y="3265"/>
                </a:lnTo>
                <a:lnTo>
                  <a:pt x="1560" y="3265"/>
                </a:lnTo>
                <a:lnTo>
                  <a:pt x="1555" y="3265"/>
                </a:lnTo>
                <a:lnTo>
                  <a:pt x="1550" y="3265"/>
                </a:lnTo>
                <a:lnTo>
                  <a:pt x="1545" y="3265"/>
                </a:lnTo>
                <a:lnTo>
                  <a:pt x="1540" y="3265"/>
                </a:lnTo>
                <a:lnTo>
                  <a:pt x="1539" y="3265"/>
                </a:lnTo>
                <a:lnTo>
                  <a:pt x="1535" y="3265"/>
                </a:lnTo>
                <a:lnTo>
                  <a:pt x="1529" y="3265"/>
                </a:lnTo>
                <a:lnTo>
                  <a:pt x="1525" y="3265"/>
                </a:lnTo>
                <a:lnTo>
                  <a:pt x="1524" y="3265"/>
                </a:lnTo>
                <a:lnTo>
                  <a:pt x="1519" y="3265"/>
                </a:lnTo>
                <a:lnTo>
                  <a:pt x="1514" y="3265"/>
                </a:lnTo>
                <a:lnTo>
                  <a:pt x="1509" y="3265"/>
                </a:lnTo>
                <a:lnTo>
                  <a:pt x="1508" y="3265"/>
                </a:lnTo>
                <a:lnTo>
                  <a:pt x="1504" y="3265"/>
                </a:lnTo>
                <a:lnTo>
                  <a:pt x="1498" y="3265"/>
                </a:lnTo>
                <a:lnTo>
                  <a:pt x="1494" y="3265"/>
                </a:lnTo>
                <a:lnTo>
                  <a:pt x="1493" y="3265"/>
                </a:lnTo>
                <a:lnTo>
                  <a:pt x="1488" y="3265"/>
                </a:lnTo>
                <a:lnTo>
                  <a:pt x="1483" y="3265"/>
                </a:lnTo>
                <a:lnTo>
                  <a:pt x="1478" y="3265"/>
                </a:lnTo>
                <a:lnTo>
                  <a:pt x="1477" y="3265"/>
                </a:lnTo>
                <a:lnTo>
                  <a:pt x="1473" y="3265"/>
                </a:lnTo>
                <a:lnTo>
                  <a:pt x="1467" y="3265"/>
                </a:lnTo>
                <a:lnTo>
                  <a:pt x="1463" y="3265"/>
                </a:lnTo>
                <a:lnTo>
                  <a:pt x="1462" y="3265"/>
                </a:lnTo>
                <a:lnTo>
                  <a:pt x="1457" y="3265"/>
                </a:lnTo>
                <a:lnTo>
                  <a:pt x="1452" y="3265"/>
                </a:lnTo>
                <a:lnTo>
                  <a:pt x="1446" y="3265"/>
                </a:lnTo>
                <a:lnTo>
                  <a:pt x="1442" y="3265"/>
                </a:lnTo>
                <a:lnTo>
                  <a:pt x="1266" y="3265"/>
                </a:lnTo>
                <a:lnTo>
                  <a:pt x="1345" y="3830"/>
                </a:lnTo>
                <a:lnTo>
                  <a:pt x="1294" y="3911"/>
                </a:lnTo>
                <a:lnTo>
                  <a:pt x="1345" y="3977"/>
                </a:lnTo>
                <a:lnTo>
                  <a:pt x="1117" y="4116"/>
                </a:lnTo>
                <a:lnTo>
                  <a:pt x="1112" y="4144"/>
                </a:lnTo>
                <a:lnTo>
                  <a:pt x="1106" y="4173"/>
                </a:lnTo>
                <a:lnTo>
                  <a:pt x="1103" y="4201"/>
                </a:lnTo>
                <a:lnTo>
                  <a:pt x="1099" y="4228"/>
                </a:lnTo>
                <a:lnTo>
                  <a:pt x="1097" y="4255"/>
                </a:lnTo>
                <a:lnTo>
                  <a:pt x="1096" y="4281"/>
                </a:lnTo>
                <a:lnTo>
                  <a:pt x="1096" y="4308"/>
                </a:lnTo>
                <a:lnTo>
                  <a:pt x="1096" y="4333"/>
                </a:lnTo>
                <a:lnTo>
                  <a:pt x="1097" y="4359"/>
                </a:lnTo>
                <a:lnTo>
                  <a:pt x="1098" y="4383"/>
                </a:lnTo>
                <a:lnTo>
                  <a:pt x="1100" y="4407"/>
                </a:lnTo>
                <a:lnTo>
                  <a:pt x="1104" y="4432"/>
                </a:lnTo>
                <a:lnTo>
                  <a:pt x="1112" y="4478"/>
                </a:lnTo>
                <a:lnTo>
                  <a:pt x="1121" y="4523"/>
                </a:lnTo>
                <a:lnTo>
                  <a:pt x="1133" y="4568"/>
                </a:lnTo>
                <a:lnTo>
                  <a:pt x="1147" y="4611"/>
                </a:lnTo>
                <a:lnTo>
                  <a:pt x="1162" y="4653"/>
                </a:lnTo>
                <a:lnTo>
                  <a:pt x="1179" y="4694"/>
                </a:lnTo>
                <a:lnTo>
                  <a:pt x="1198" y="4733"/>
                </a:lnTo>
                <a:lnTo>
                  <a:pt x="1218" y="4772"/>
                </a:lnTo>
                <a:lnTo>
                  <a:pt x="1238" y="4812"/>
                </a:lnTo>
                <a:lnTo>
                  <a:pt x="1259" y="4849"/>
                </a:lnTo>
                <a:lnTo>
                  <a:pt x="774" y="4849"/>
                </a:lnTo>
                <a:lnTo>
                  <a:pt x="774" y="2135"/>
                </a:lnTo>
                <a:lnTo>
                  <a:pt x="2185" y="2135"/>
                </a:lnTo>
                <a:lnTo>
                  <a:pt x="2185" y="4849"/>
                </a:lnTo>
                <a:lnTo>
                  <a:pt x="1780" y="4849"/>
                </a:lnTo>
                <a:lnTo>
                  <a:pt x="1801" y="4812"/>
                </a:lnTo>
                <a:lnTo>
                  <a:pt x="1821" y="4772"/>
                </a:lnTo>
                <a:lnTo>
                  <a:pt x="1841" y="4733"/>
                </a:lnTo>
                <a:lnTo>
                  <a:pt x="1859" y="4694"/>
                </a:lnTo>
                <a:lnTo>
                  <a:pt x="1876" y="4653"/>
                </a:lnTo>
                <a:lnTo>
                  <a:pt x="1892" y="4611"/>
                </a:lnTo>
                <a:lnTo>
                  <a:pt x="1905" y="4568"/>
                </a:lnTo>
                <a:lnTo>
                  <a:pt x="1917" y="4523"/>
                </a:lnTo>
                <a:lnTo>
                  <a:pt x="1927" y="4478"/>
                </a:lnTo>
                <a:lnTo>
                  <a:pt x="1935" y="4432"/>
                </a:lnTo>
                <a:lnTo>
                  <a:pt x="1938" y="4407"/>
                </a:lnTo>
                <a:lnTo>
                  <a:pt x="1941" y="4383"/>
                </a:lnTo>
                <a:lnTo>
                  <a:pt x="1942" y="4359"/>
                </a:lnTo>
                <a:lnTo>
                  <a:pt x="1943" y="4333"/>
                </a:lnTo>
                <a:lnTo>
                  <a:pt x="1943" y="4308"/>
                </a:lnTo>
                <a:lnTo>
                  <a:pt x="1942" y="4281"/>
                </a:lnTo>
                <a:lnTo>
                  <a:pt x="1941" y="4255"/>
                </a:lnTo>
                <a:lnTo>
                  <a:pt x="1938" y="4228"/>
                </a:lnTo>
                <a:lnTo>
                  <a:pt x="1936" y="4201"/>
                </a:lnTo>
                <a:lnTo>
                  <a:pt x="1932" y="4173"/>
                </a:lnTo>
                <a:lnTo>
                  <a:pt x="1927" y="4144"/>
                </a:lnTo>
                <a:lnTo>
                  <a:pt x="1922" y="4116"/>
                </a:lnTo>
                <a:lnTo>
                  <a:pt x="1694" y="3977"/>
                </a:lnTo>
                <a:lnTo>
                  <a:pt x="1745" y="3911"/>
                </a:lnTo>
                <a:lnTo>
                  <a:pt x="1694" y="3830"/>
                </a:lnTo>
                <a:lnTo>
                  <a:pt x="1771" y="3265"/>
                </a:lnTo>
                <a:lnTo>
                  <a:pt x="1597" y="3265"/>
                </a:lnTo>
                <a:close/>
                <a:moveTo>
                  <a:pt x="4819" y="863"/>
                </a:moveTo>
                <a:lnTo>
                  <a:pt x="4819" y="1057"/>
                </a:lnTo>
                <a:lnTo>
                  <a:pt x="3585" y="1057"/>
                </a:lnTo>
                <a:lnTo>
                  <a:pt x="3585" y="863"/>
                </a:lnTo>
                <a:lnTo>
                  <a:pt x="4819" y="863"/>
                </a:lnTo>
                <a:close/>
                <a:moveTo>
                  <a:pt x="5002" y="1108"/>
                </a:moveTo>
                <a:lnTo>
                  <a:pt x="5002" y="1379"/>
                </a:lnTo>
                <a:lnTo>
                  <a:pt x="3769" y="1379"/>
                </a:lnTo>
                <a:lnTo>
                  <a:pt x="3769" y="1108"/>
                </a:lnTo>
                <a:lnTo>
                  <a:pt x="5002" y="1108"/>
                </a:lnTo>
                <a:close/>
                <a:moveTo>
                  <a:pt x="4891" y="1429"/>
                </a:moveTo>
                <a:lnTo>
                  <a:pt x="4891" y="1623"/>
                </a:lnTo>
                <a:lnTo>
                  <a:pt x="3657" y="1623"/>
                </a:lnTo>
                <a:lnTo>
                  <a:pt x="3657" y="1429"/>
                </a:lnTo>
                <a:lnTo>
                  <a:pt x="4891" y="1429"/>
                </a:lnTo>
                <a:close/>
                <a:moveTo>
                  <a:pt x="4977" y="1659"/>
                </a:moveTo>
                <a:lnTo>
                  <a:pt x="4977" y="1853"/>
                </a:lnTo>
                <a:lnTo>
                  <a:pt x="3743" y="1853"/>
                </a:lnTo>
                <a:lnTo>
                  <a:pt x="3743" y="1659"/>
                </a:lnTo>
                <a:lnTo>
                  <a:pt x="4977" y="1659"/>
                </a:lnTo>
                <a:close/>
                <a:moveTo>
                  <a:pt x="1643" y="596"/>
                </a:moveTo>
                <a:lnTo>
                  <a:pt x="1833" y="561"/>
                </a:lnTo>
                <a:lnTo>
                  <a:pt x="2061" y="1773"/>
                </a:lnTo>
                <a:lnTo>
                  <a:pt x="1871" y="1809"/>
                </a:lnTo>
                <a:lnTo>
                  <a:pt x="1643" y="596"/>
                </a:lnTo>
                <a:close/>
                <a:moveTo>
                  <a:pt x="1388" y="596"/>
                </a:moveTo>
                <a:lnTo>
                  <a:pt x="1579" y="561"/>
                </a:lnTo>
                <a:lnTo>
                  <a:pt x="1807" y="1773"/>
                </a:lnTo>
                <a:lnTo>
                  <a:pt x="1616" y="1809"/>
                </a:lnTo>
                <a:lnTo>
                  <a:pt x="1388" y="596"/>
                </a:lnTo>
                <a:close/>
                <a:moveTo>
                  <a:pt x="1134" y="596"/>
                </a:moveTo>
                <a:lnTo>
                  <a:pt x="1324" y="561"/>
                </a:lnTo>
                <a:lnTo>
                  <a:pt x="1551" y="1773"/>
                </a:lnTo>
                <a:lnTo>
                  <a:pt x="1361" y="1809"/>
                </a:lnTo>
                <a:lnTo>
                  <a:pt x="1134" y="596"/>
                </a:lnTo>
                <a:close/>
                <a:moveTo>
                  <a:pt x="884" y="568"/>
                </a:moveTo>
                <a:lnTo>
                  <a:pt x="1077" y="568"/>
                </a:lnTo>
                <a:lnTo>
                  <a:pt x="1077" y="1802"/>
                </a:lnTo>
                <a:lnTo>
                  <a:pt x="884" y="1802"/>
                </a:lnTo>
                <a:lnTo>
                  <a:pt x="884" y="568"/>
                </a:lnTo>
                <a:close/>
                <a:moveTo>
                  <a:pt x="3540" y="2418"/>
                </a:moveTo>
                <a:lnTo>
                  <a:pt x="3807" y="2354"/>
                </a:lnTo>
                <a:lnTo>
                  <a:pt x="4033" y="3306"/>
                </a:lnTo>
                <a:lnTo>
                  <a:pt x="3765" y="3369"/>
                </a:lnTo>
                <a:lnTo>
                  <a:pt x="3540" y="2418"/>
                </a:lnTo>
                <a:close/>
                <a:moveTo>
                  <a:pt x="3622" y="2531"/>
                </a:moveTo>
                <a:lnTo>
                  <a:pt x="3639" y="2606"/>
                </a:lnTo>
                <a:lnTo>
                  <a:pt x="3791" y="2570"/>
                </a:lnTo>
                <a:lnTo>
                  <a:pt x="3773" y="2496"/>
                </a:lnTo>
                <a:lnTo>
                  <a:pt x="3622" y="2531"/>
                </a:lnTo>
                <a:close/>
                <a:moveTo>
                  <a:pt x="3739" y="3028"/>
                </a:moveTo>
                <a:lnTo>
                  <a:pt x="3776" y="3184"/>
                </a:lnTo>
                <a:lnTo>
                  <a:pt x="3928" y="3148"/>
                </a:lnTo>
                <a:lnTo>
                  <a:pt x="3890" y="2991"/>
                </a:lnTo>
                <a:lnTo>
                  <a:pt x="3739" y="3028"/>
                </a:lnTo>
                <a:close/>
                <a:moveTo>
                  <a:pt x="3193" y="2418"/>
                </a:moveTo>
                <a:lnTo>
                  <a:pt x="3418" y="3369"/>
                </a:lnTo>
                <a:lnTo>
                  <a:pt x="3687" y="3306"/>
                </a:lnTo>
                <a:lnTo>
                  <a:pt x="3461" y="2354"/>
                </a:lnTo>
                <a:lnTo>
                  <a:pt x="3193" y="2418"/>
                </a:lnTo>
                <a:close/>
                <a:moveTo>
                  <a:pt x="3276" y="2531"/>
                </a:moveTo>
                <a:lnTo>
                  <a:pt x="3426" y="2496"/>
                </a:lnTo>
                <a:lnTo>
                  <a:pt x="3444" y="2570"/>
                </a:lnTo>
                <a:lnTo>
                  <a:pt x="3292" y="2606"/>
                </a:lnTo>
                <a:lnTo>
                  <a:pt x="3276" y="2531"/>
                </a:lnTo>
                <a:close/>
                <a:moveTo>
                  <a:pt x="3393" y="3028"/>
                </a:moveTo>
                <a:lnTo>
                  <a:pt x="3429" y="3184"/>
                </a:lnTo>
                <a:lnTo>
                  <a:pt x="3581" y="3148"/>
                </a:lnTo>
                <a:lnTo>
                  <a:pt x="3544" y="2991"/>
                </a:lnTo>
                <a:lnTo>
                  <a:pt x="3393" y="3028"/>
                </a:lnTo>
                <a:close/>
                <a:moveTo>
                  <a:pt x="2841" y="2418"/>
                </a:moveTo>
                <a:lnTo>
                  <a:pt x="3109" y="2354"/>
                </a:lnTo>
                <a:lnTo>
                  <a:pt x="3335" y="3306"/>
                </a:lnTo>
                <a:lnTo>
                  <a:pt x="3067" y="3369"/>
                </a:lnTo>
                <a:lnTo>
                  <a:pt x="2841" y="2418"/>
                </a:lnTo>
                <a:close/>
                <a:moveTo>
                  <a:pt x="2923" y="2531"/>
                </a:moveTo>
                <a:lnTo>
                  <a:pt x="2941" y="2606"/>
                </a:lnTo>
                <a:lnTo>
                  <a:pt x="3092" y="2570"/>
                </a:lnTo>
                <a:lnTo>
                  <a:pt x="3075" y="2496"/>
                </a:lnTo>
                <a:lnTo>
                  <a:pt x="2923" y="2531"/>
                </a:lnTo>
                <a:close/>
                <a:moveTo>
                  <a:pt x="3041" y="3028"/>
                </a:moveTo>
                <a:lnTo>
                  <a:pt x="3192" y="2991"/>
                </a:lnTo>
                <a:lnTo>
                  <a:pt x="3229" y="3148"/>
                </a:lnTo>
                <a:lnTo>
                  <a:pt x="3078" y="3184"/>
                </a:lnTo>
                <a:lnTo>
                  <a:pt x="3041" y="3028"/>
                </a:lnTo>
                <a:close/>
                <a:moveTo>
                  <a:pt x="2553" y="2372"/>
                </a:moveTo>
                <a:lnTo>
                  <a:pt x="2828" y="2372"/>
                </a:lnTo>
                <a:lnTo>
                  <a:pt x="2828" y="3352"/>
                </a:lnTo>
                <a:lnTo>
                  <a:pt x="2553" y="3352"/>
                </a:lnTo>
                <a:lnTo>
                  <a:pt x="2553" y="2372"/>
                </a:lnTo>
                <a:close/>
                <a:moveTo>
                  <a:pt x="2606" y="2503"/>
                </a:moveTo>
                <a:lnTo>
                  <a:pt x="2606" y="2579"/>
                </a:lnTo>
                <a:lnTo>
                  <a:pt x="2762" y="2579"/>
                </a:lnTo>
                <a:lnTo>
                  <a:pt x="2762" y="2503"/>
                </a:lnTo>
                <a:lnTo>
                  <a:pt x="2606" y="2503"/>
                </a:lnTo>
                <a:close/>
                <a:moveTo>
                  <a:pt x="2606" y="3012"/>
                </a:moveTo>
                <a:lnTo>
                  <a:pt x="2606" y="3173"/>
                </a:lnTo>
                <a:lnTo>
                  <a:pt x="2762" y="3173"/>
                </a:lnTo>
                <a:lnTo>
                  <a:pt x="2762" y="3012"/>
                </a:lnTo>
                <a:lnTo>
                  <a:pt x="2606" y="3012"/>
                </a:lnTo>
                <a:close/>
                <a:moveTo>
                  <a:pt x="5555" y="151"/>
                </a:moveTo>
                <a:lnTo>
                  <a:pt x="5555" y="374"/>
                </a:lnTo>
                <a:lnTo>
                  <a:pt x="5555" y="4849"/>
                </a:lnTo>
                <a:lnTo>
                  <a:pt x="5871" y="4849"/>
                </a:lnTo>
                <a:lnTo>
                  <a:pt x="5871" y="5585"/>
                </a:lnTo>
                <a:lnTo>
                  <a:pt x="0" y="5585"/>
                </a:lnTo>
                <a:lnTo>
                  <a:pt x="0" y="4849"/>
                </a:lnTo>
                <a:lnTo>
                  <a:pt x="326" y="4849"/>
                </a:lnTo>
                <a:lnTo>
                  <a:pt x="326" y="374"/>
                </a:lnTo>
                <a:lnTo>
                  <a:pt x="326" y="151"/>
                </a:lnTo>
                <a:lnTo>
                  <a:pt x="326" y="0"/>
                </a:lnTo>
                <a:lnTo>
                  <a:pt x="5555" y="0"/>
                </a:lnTo>
                <a:lnTo>
                  <a:pt x="5555" y="151"/>
                </a:lnTo>
                <a:close/>
                <a:moveTo>
                  <a:pt x="2409" y="2135"/>
                </a:moveTo>
                <a:lnTo>
                  <a:pt x="2409" y="3385"/>
                </a:lnTo>
                <a:lnTo>
                  <a:pt x="5107" y="3385"/>
                </a:lnTo>
                <a:lnTo>
                  <a:pt x="5107" y="2135"/>
                </a:lnTo>
                <a:lnTo>
                  <a:pt x="2409" y="2135"/>
                </a:lnTo>
                <a:close/>
                <a:moveTo>
                  <a:pt x="2409" y="3609"/>
                </a:moveTo>
                <a:lnTo>
                  <a:pt x="2409" y="4849"/>
                </a:lnTo>
                <a:lnTo>
                  <a:pt x="5107" y="4849"/>
                </a:lnTo>
                <a:lnTo>
                  <a:pt x="5107" y="3609"/>
                </a:lnTo>
                <a:lnTo>
                  <a:pt x="2409" y="3609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1655" y="2320925"/>
            <a:ext cx="8270240" cy="3980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en-US" altLang="zh-CN" sz="1800" b="1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子类拥有父类的所有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</a:t>
            </a:r>
            <a:endParaRPr lang="zh-CN" altLang="en-US" sz="18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子类继承自父类，可以直接享受父类中已经封装好的方法，不需要再次开发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其他应用场景：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当父类的方法实现不能满足子类需求时，可以对方法进行 重写(override)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重写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父类方法有两种情况：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en-US" altLang="zh-CN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lang="zh-CN" altLang="en-US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</a:t>
            </a:r>
            <a:r>
              <a:rPr lang="zh-CN" altLang="en-US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父类的方法</a:t>
            </a:r>
            <a:endParaRPr lang="zh-CN" altLang="en-US" sz="16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en-US" altLang="zh-CN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lang="zh-CN" altLang="en-US" sz="16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对父类方法进行</a:t>
            </a:r>
            <a:r>
              <a:rPr lang="zh-CN" altLang="en-US" sz="16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</a:t>
            </a:r>
            <a:endParaRPr lang="zh-CN" altLang="en-US" sz="16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 rot="5400000">
            <a:off x="987197" y="1646807"/>
            <a:ext cx="288925" cy="433387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5" name="MH_Other_2"/>
          <p:cNvCxnSpPr/>
          <p:nvPr>
            <p:custDataLst>
              <p:tags r:id="rId2"/>
            </p:custDataLst>
          </p:nvPr>
        </p:nvCxnSpPr>
        <p:spPr>
          <a:xfrm flipV="1">
            <a:off x="914966" y="2470647"/>
            <a:ext cx="8991034" cy="9666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34026" y="1792062"/>
            <a:ext cx="3887313" cy="5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覆盖父类的方法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MH_PageTitle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8783" y="274320"/>
            <a:ext cx="11076268" cy="52120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ea typeface="微软雅黑" panose="020B0503020204020204" pitchFamily="34" charset="-122"/>
              </a:rPr>
              <a:t>重写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3780" y="2931160"/>
            <a:ext cx="7670165" cy="3189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如果在开发中，父类的方法实现和子类的方法实现完全不同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就可以使用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的方式，在子类中 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重新编写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父类的方法实现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具体的实现方式，就相当于在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子类中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定义了一个和父类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同名的方法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并且实现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重写之后，在运行时，只会调用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子类中重写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的方法，而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不再会调用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父类封装的方法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10078"/>
            <a:ext cx="1463874" cy="1463874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>
            <a:off x="10509950" y="2614896"/>
            <a:ext cx="1540536" cy="15405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>
            <a:off x="9111343" y="4440276"/>
            <a:ext cx="1099458" cy="109945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9909653" y="2910566"/>
            <a:ext cx="1389115" cy="138911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8280931" y="4526959"/>
            <a:ext cx="1380142" cy="13801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8078812" y="5703421"/>
            <a:ext cx="847475" cy="847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H="1">
            <a:off x="7323750" y="6055502"/>
            <a:ext cx="802499" cy="802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 rot="5400000">
            <a:off x="987197" y="1646807"/>
            <a:ext cx="288925" cy="433387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5" name="MH_Other_2"/>
          <p:cNvCxnSpPr/>
          <p:nvPr>
            <p:custDataLst>
              <p:tags r:id="rId2"/>
            </p:custDataLst>
          </p:nvPr>
        </p:nvCxnSpPr>
        <p:spPr>
          <a:xfrm flipV="1">
            <a:off x="914966" y="2470647"/>
            <a:ext cx="8991034" cy="9666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34026" y="1792062"/>
            <a:ext cx="3887313" cy="5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对父类方法进行扩展</a:t>
            </a:r>
            <a:endParaRPr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MH_PageTitle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8783" y="274320"/>
            <a:ext cx="11076268" cy="52120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方法</a:t>
            </a:r>
            <a:r>
              <a:rPr lang="zh-CN" altLang="en-US" dirty="0">
                <a:ea typeface="微软雅黑" panose="020B0503020204020204" pitchFamily="34" charset="-122"/>
              </a:rPr>
              <a:t>重写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3780" y="2691130"/>
            <a:ext cx="9261475" cy="3782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如果在开发中，子类的方法实现中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包含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父类的方法实现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父类原本封装的方法实现是子类方法的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一部</a:t>
            </a:r>
            <a:r>
              <a:rPr 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</a:t>
            </a:r>
            <a:r>
              <a:rPr 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)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就可以使用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扩展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的方式在子类中重写父类的方法</a:t>
            </a:r>
            <a:r>
              <a:rPr 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在需要的位置使用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super()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.父类方法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来调用父类方法的执行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代码其他的位置针对子类的需求，编写 子类特有的代码实现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lvl="0" indent="0">
              <a:lnSpc>
                <a:spcPct val="160000"/>
              </a:lnSpc>
              <a:buNone/>
            </a:pP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 super</a:t>
            </a:r>
            <a:endParaRPr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Python 中 super 是一个 特殊的类</a:t>
            </a:r>
            <a:endParaRPr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super() 就是使用 super 类创建出来的对象</a:t>
            </a:r>
            <a:endParaRPr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 </a:t>
            </a:r>
            <a:r>
              <a:rPr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最常 使用的场景就是在 重写父类方法时，调用 在父类中封装的方法实现</a:t>
            </a:r>
            <a:endParaRPr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10078"/>
            <a:ext cx="1463874" cy="1463874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>
            <a:off x="10509950" y="2614896"/>
            <a:ext cx="1540536" cy="15405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>
            <a:off x="9111343" y="4440276"/>
            <a:ext cx="1099458" cy="109945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9909653" y="2910566"/>
            <a:ext cx="1389115" cy="138911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8280931" y="4526959"/>
            <a:ext cx="1380142" cy="13801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8078812" y="5703421"/>
            <a:ext cx="847475" cy="847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H="1">
            <a:off x="7323750" y="6055502"/>
            <a:ext cx="802499" cy="802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05798" y="3375578"/>
            <a:ext cx="926829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在开发时，父类名 和 super() 两种方式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不要混用</a:t>
            </a:r>
            <a:r>
              <a:rPr 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</a:rPr>
              <a:t>如果使用 当前子类名 调用方法，会形成递归调用，出现</a:t>
            </a:r>
            <a:r>
              <a:rPr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死循环</a:t>
            </a:r>
            <a:r>
              <a:rPr 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sz="2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86301" y="1079202"/>
            <a:ext cx="1204157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</a:t>
            </a:r>
            <a:endParaRPr lang="zh-CN" altLang="en-US" sz="32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7" y="804032"/>
            <a:ext cx="4712417" cy="1135117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65556" y="804032"/>
            <a:ext cx="4828033" cy="1135117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34813" y="2450695"/>
            <a:ext cx="10010263" cy="3603091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1267" y="701746"/>
            <a:ext cx="9728843" cy="5729142"/>
            <a:chOff x="1276099" y="1583139"/>
            <a:chExt cx="9728843" cy="5729142"/>
          </a:xfrm>
        </p:grpSpPr>
        <p:sp>
          <p:nvSpPr>
            <p:cNvPr id="6" name="矩形 5"/>
            <p:cNvSpPr/>
            <p:nvPr/>
          </p:nvSpPr>
          <p:spPr>
            <a:xfrm>
              <a:off x="1278137" y="5127258"/>
              <a:ext cx="9724804" cy="893543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2004" y="2128532"/>
              <a:ext cx="4570809" cy="923612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98951" y="3603130"/>
              <a:ext cx="4576721" cy="923611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76099" y="1583139"/>
              <a:ext cx="99575" cy="5729142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76099" y="1583139"/>
              <a:ext cx="4606714" cy="127994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83516" y="2328728"/>
              <a:ext cx="3792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什么是继承</a:t>
              </a:r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6136" y="378750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如何实现继承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1558727" y="2214430"/>
              <a:ext cx="451598" cy="690213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1518041" y="3761806"/>
              <a:ext cx="470240" cy="469596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1567808" y="5330366"/>
              <a:ext cx="453618" cy="46281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02990" y="529295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继承的特点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22"/>
            <a:stretch>
              <a:fillRect/>
            </a:stretch>
          </p:blipFill>
          <p:spPr>
            <a:xfrm>
              <a:off x="6381750" y="1583139"/>
              <a:ext cx="4583101" cy="329377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280138" y="6418738"/>
              <a:ext cx="9724804" cy="893543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98158" y="5741034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重写父类的方法</a:t>
            </a:r>
            <a:endParaRPr lang="zh-CN" altLang="en-US" sz="2800" dirty="0"/>
          </a:p>
        </p:txBody>
      </p:sp>
      <p:sp>
        <p:nvSpPr>
          <p:cNvPr id="19" name="KSO_Shape"/>
          <p:cNvSpPr/>
          <p:nvPr/>
        </p:nvSpPr>
        <p:spPr>
          <a:xfrm>
            <a:off x="1742191" y="5660746"/>
            <a:ext cx="275005" cy="667500"/>
          </a:xfrm>
          <a:custGeom>
            <a:avLst/>
            <a:gdLst>
              <a:gd name="connsiteX0" fmla="*/ 1193800 w 2387600"/>
              <a:gd name="connsiteY0" fmla="*/ 342900 h 5404814"/>
              <a:gd name="connsiteX1" fmla="*/ 930275 w 2387600"/>
              <a:gd name="connsiteY1" fmla="*/ 606425 h 5404814"/>
              <a:gd name="connsiteX2" fmla="*/ 1193800 w 2387600"/>
              <a:gd name="connsiteY2" fmla="*/ 869950 h 5404814"/>
              <a:gd name="connsiteX3" fmla="*/ 1457325 w 2387600"/>
              <a:gd name="connsiteY3" fmla="*/ 606425 h 5404814"/>
              <a:gd name="connsiteX4" fmla="*/ 1193800 w 2387600"/>
              <a:gd name="connsiteY4" fmla="*/ 342900 h 5404814"/>
              <a:gd name="connsiteX5" fmla="*/ 1193800 w 2387600"/>
              <a:gd name="connsiteY5" fmla="*/ 0 h 5404814"/>
              <a:gd name="connsiteX6" fmla="*/ 2387600 w 2387600"/>
              <a:gd name="connsiteY6" fmla="*/ 1193800 h 5404814"/>
              <a:gd name="connsiteX7" fmla="*/ 1658481 w 2387600"/>
              <a:gd name="connsiteY7" fmla="*/ 2293786 h 5404814"/>
              <a:gd name="connsiteX8" fmla="*/ 1580853 w 2387600"/>
              <a:gd name="connsiteY8" fmla="*/ 2317883 h 5404814"/>
              <a:gd name="connsiteX9" fmla="*/ 1580853 w 2387600"/>
              <a:gd name="connsiteY9" fmla="*/ 3478606 h 5404814"/>
              <a:gd name="connsiteX10" fmla="*/ 1320504 w 2387600"/>
              <a:gd name="connsiteY10" fmla="*/ 3735389 h 5404814"/>
              <a:gd name="connsiteX11" fmla="*/ 1580853 w 2387600"/>
              <a:gd name="connsiteY11" fmla="*/ 3992173 h 5404814"/>
              <a:gd name="connsiteX12" fmla="*/ 1580853 w 2387600"/>
              <a:gd name="connsiteY12" fmla="*/ 4001885 h 5404814"/>
              <a:gd name="connsiteX13" fmla="*/ 1320504 w 2387600"/>
              <a:gd name="connsiteY13" fmla="*/ 4258668 h 5404814"/>
              <a:gd name="connsiteX14" fmla="*/ 1580853 w 2387600"/>
              <a:gd name="connsiteY14" fmla="*/ 4515452 h 5404814"/>
              <a:gd name="connsiteX15" fmla="*/ 1580853 w 2387600"/>
              <a:gd name="connsiteY15" fmla="*/ 4525164 h 5404814"/>
              <a:gd name="connsiteX16" fmla="*/ 1320504 w 2387600"/>
              <a:gd name="connsiteY16" fmla="*/ 4781947 h 5404814"/>
              <a:gd name="connsiteX17" fmla="*/ 1577964 w 2387600"/>
              <a:gd name="connsiteY17" fmla="*/ 5035881 h 5404814"/>
              <a:gd name="connsiteX18" fmla="*/ 1191121 w 2387600"/>
              <a:gd name="connsiteY18" fmla="*/ 5404814 h 5404814"/>
              <a:gd name="connsiteX19" fmla="*/ 806747 w 2387600"/>
              <a:gd name="connsiteY19" fmla="*/ 5038235 h 5404814"/>
              <a:gd name="connsiteX20" fmla="*/ 806747 w 2387600"/>
              <a:gd name="connsiteY20" fmla="*/ 2317883 h 5404814"/>
              <a:gd name="connsiteX21" fmla="*/ 729119 w 2387600"/>
              <a:gd name="connsiteY21" fmla="*/ 2293786 h 5404814"/>
              <a:gd name="connsiteX22" fmla="*/ 0 w 2387600"/>
              <a:gd name="connsiteY22" fmla="*/ 1193800 h 5404814"/>
              <a:gd name="connsiteX23" fmla="*/ 1193800 w 2387600"/>
              <a:gd name="connsiteY23" fmla="*/ 0 h 540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87600" h="5404814">
                <a:moveTo>
                  <a:pt x="1193800" y="342900"/>
                </a:moveTo>
                <a:cubicBezTo>
                  <a:pt x="1048259" y="342900"/>
                  <a:pt x="930275" y="460884"/>
                  <a:pt x="930275" y="606425"/>
                </a:cubicBezTo>
                <a:cubicBezTo>
                  <a:pt x="930275" y="751966"/>
                  <a:pt x="1048259" y="869950"/>
                  <a:pt x="1193800" y="869950"/>
                </a:cubicBezTo>
                <a:cubicBezTo>
                  <a:pt x="1339341" y="869950"/>
                  <a:pt x="1457325" y="751966"/>
                  <a:pt x="1457325" y="606425"/>
                </a:cubicBezTo>
                <a:cubicBezTo>
                  <a:pt x="1457325" y="460884"/>
                  <a:pt x="1339341" y="342900"/>
                  <a:pt x="1193800" y="342900"/>
                </a:cubicBezTo>
                <a:close/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688289"/>
                  <a:pt x="2086954" y="2112557"/>
                  <a:pt x="1658481" y="2293786"/>
                </a:cubicBezTo>
                <a:lnTo>
                  <a:pt x="1580853" y="2317883"/>
                </a:lnTo>
                <a:lnTo>
                  <a:pt x="1580853" y="3478606"/>
                </a:lnTo>
                <a:lnTo>
                  <a:pt x="1320504" y="3735389"/>
                </a:lnTo>
                <a:lnTo>
                  <a:pt x="1580853" y="3992173"/>
                </a:lnTo>
                <a:lnTo>
                  <a:pt x="1580853" y="4001885"/>
                </a:lnTo>
                <a:lnTo>
                  <a:pt x="1320504" y="4258668"/>
                </a:lnTo>
                <a:lnTo>
                  <a:pt x="1580853" y="4515452"/>
                </a:lnTo>
                <a:lnTo>
                  <a:pt x="1580853" y="4525164"/>
                </a:lnTo>
                <a:lnTo>
                  <a:pt x="1320504" y="4781947"/>
                </a:lnTo>
                <a:lnTo>
                  <a:pt x="1577964" y="5035881"/>
                </a:lnTo>
                <a:lnTo>
                  <a:pt x="1191121" y="5404814"/>
                </a:lnTo>
                <a:lnTo>
                  <a:pt x="806747" y="5038235"/>
                </a:lnTo>
                <a:lnTo>
                  <a:pt x="806747" y="2317883"/>
                </a:lnTo>
                <a:lnTo>
                  <a:pt x="729119" y="2293786"/>
                </a:lnTo>
                <a:cubicBezTo>
                  <a:pt x="300646" y="2112557"/>
                  <a:pt x="0" y="1688289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代码</a:t>
            </a:r>
            <a:r>
              <a:rPr lang="zh-CN" altLang="en-US" dirty="0">
                <a:ea typeface="微软雅黑" panose="020B0503020204020204" pitchFamily="34" charset="-122"/>
              </a:rPr>
              <a:t>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7" idx="0"/>
            <a:endCxn id="7" idx="2"/>
          </p:cNvCxnSpPr>
          <p:nvPr/>
        </p:nvCxnSpPr>
        <p:spPr>
          <a:xfrm>
            <a:off x="609600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0" y="1083945"/>
            <a:ext cx="3801110" cy="4864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340" y="1306195"/>
            <a:ext cx="2179320" cy="20269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03340" y="353695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ea typeface="微软雅黑" panose="020B0503020204020204" pitchFamily="34" charset="-122"/>
                <a:sym typeface="+mn-ea"/>
              </a:rPr>
              <a:t>运行结果：</a:t>
            </a:r>
            <a:endParaRPr lang="zh-CN" altLang="en-US" dirty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340" y="3997325"/>
            <a:ext cx="4244340" cy="1729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357189" y="1985174"/>
            <a:ext cx="11607799" cy="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536323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构造函数的继承</a:t>
            </a:r>
            <a:endParaRPr lang="zh-CN" altLang="en-US" sz="4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/>
          <p:cNvSpPr>
            <a:spLocks noChangeAspect="1"/>
          </p:cNvSpPr>
          <p:nvPr/>
        </p:nvSpPr>
        <p:spPr bwMode="auto">
          <a:xfrm>
            <a:off x="1819056" y="681834"/>
            <a:ext cx="1351183" cy="1285876"/>
          </a:xfrm>
          <a:custGeom>
            <a:avLst/>
            <a:gdLst>
              <a:gd name="T0" fmla="*/ 2147483646 w 5871"/>
              <a:gd name="T1" fmla="*/ 2147483646 h 5585"/>
              <a:gd name="T2" fmla="*/ 2147483646 w 5871"/>
              <a:gd name="T3" fmla="*/ 2147483646 h 5585"/>
              <a:gd name="T4" fmla="*/ 2147483646 w 5871"/>
              <a:gd name="T5" fmla="*/ 2147483646 h 5585"/>
              <a:gd name="T6" fmla="*/ 2147483646 w 5871"/>
              <a:gd name="T7" fmla="*/ 2147483646 h 5585"/>
              <a:gd name="T8" fmla="*/ 2147483646 w 5871"/>
              <a:gd name="T9" fmla="*/ 2147483646 h 5585"/>
              <a:gd name="T10" fmla="*/ 2147483646 w 5871"/>
              <a:gd name="T11" fmla="*/ 2147483646 h 5585"/>
              <a:gd name="T12" fmla="*/ 2147483646 w 5871"/>
              <a:gd name="T13" fmla="*/ 2147483646 h 5585"/>
              <a:gd name="T14" fmla="*/ 2147483646 w 5871"/>
              <a:gd name="T15" fmla="*/ 2147483646 h 5585"/>
              <a:gd name="T16" fmla="*/ 2147483646 w 5871"/>
              <a:gd name="T17" fmla="*/ 2147483646 h 5585"/>
              <a:gd name="T18" fmla="*/ 2147483646 w 5871"/>
              <a:gd name="T19" fmla="*/ 2147483646 h 5585"/>
              <a:gd name="T20" fmla="*/ 2147483646 w 5871"/>
              <a:gd name="T21" fmla="*/ 2147483646 h 5585"/>
              <a:gd name="T22" fmla="*/ 2147483646 w 5871"/>
              <a:gd name="T23" fmla="*/ 2147483646 h 5585"/>
              <a:gd name="T24" fmla="*/ 2147483646 w 5871"/>
              <a:gd name="T25" fmla="*/ 2147483646 h 5585"/>
              <a:gd name="T26" fmla="*/ 2147483646 w 5871"/>
              <a:gd name="T27" fmla="*/ 2147483646 h 5585"/>
              <a:gd name="T28" fmla="*/ 2147483646 w 5871"/>
              <a:gd name="T29" fmla="*/ 2147483646 h 5585"/>
              <a:gd name="T30" fmla="*/ 2147483646 w 5871"/>
              <a:gd name="T31" fmla="*/ 2147483646 h 5585"/>
              <a:gd name="T32" fmla="*/ 2147483646 w 5871"/>
              <a:gd name="T33" fmla="*/ 2147483646 h 5585"/>
              <a:gd name="T34" fmla="*/ 2147483646 w 5871"/>
              <a:gd name="T35" fmla="*/ 2147483646 h 5585"/>
              <a:gd name="T36" fmla="*/ 2147483646 w 5871"/>
              <a:gd name="T37" fmla="*/ 2147483646 h 5585"/>
              <a:gd name="T38" fmla="*/ 2147483646 w 5871"/>
              <a:gd name="T39" fmla="*/ 2147483646 h 5585"/>
              <a:gd name="T40" fmla="*/ 2147483646 w 5871"/>
              <a:gd name="T41" fmla="*/ 2147483646 h 5585"/>
              <a:gd name="T42" fmla="*/ 2147483646 w 5871"/>
              <a:gd name="T43" fmla="*/ 2147483646 h 5585"/>
              <a:gd name="T44" fmla="*/ 2147483646 w 5871"/>
              <a:gd name="T45" fmla="*/ 2147483646 h 5585"/>
              <a:gd name="T46" fmla="*/ 2147483646 w 5871"/>
              <a:gd name="T47" fmla="*/ 2147483646 h 5585"/>
              <a:gd name="T48" fmla="*/ 2147483646 w 5871"/>
              <a:gd name="T49" fmla="*/ 2147483646 h 5585"/>
              <a:gd name="T50" fmla="*/ 2147483646 w 5871"/>
              <a:gd name="T51" fmla="*/ 2147483646 h 5585"/>
              <a:gd name="T52" fmla="*/ 2147483646 w 5871"/>
              <a:gd name="T53" fmla="*/ 2147483646 h 5585"/>
              <a:gd name="T54" fmla="*/ 2147483646 w 5871"/>
              <a:gd name="T55" fmla="*/ 2147483646 h 5585"/>
              <a:gd name="T56" fmla="*/ 2147483646 w 5871"/>
              <a:gd name="T57" fmla="*/ 2147483646 h 5585"/>
              <a:gd name="T58" fmla="*/ 2147483646 w 5871"/>
              <a:gd name="T59" fmla="*/ 2147483646 h 5585"/>
              <a:gd name="T60" fmla="*/ 2147483646 w 5871"/>
              <a:gd name="T61" fmla="*/ 2147483646 h 5585"/>
              <a:gd name="T62" fmla="*/ 2147483646 w 5871"/>
              <a:gd name="T63" fmla="*/ 2147483646 h 5585"/>
              <a:gd name="T64" fmla="*/ 2147483646 w 5871"/>
              <a:gd name="T65" fmla="*/ 2147483646 h 5585"/>
              <a:gd name="T66" fmla="*/ 2147483646 w 5871"/>
              <a:gd name="T67" fmla="*/ 2147483646 h 5585"/>
              <a:gd name="T68" fmla="*/ 2147483646 w 5871"/>
              <a:gd name="T69" fmla="*/ 2147483646 h 5585"/>
              <a:gd name="T70" fmla="*/ 2147483646 w 5871"/>
              <a:gd name="T71" fmla="*/ 2147483646 h 5585"/>
              <a:gd name="T72" fmla="*/ 2147483646 w 5871"/>
              <a:gd name="T73" fmla="*/ 2147483646 h 5585"/>
              <a:gd name="T74" fmla="*/ 2147483646 w 5871"/>
              <a:gd name="T75" fmla="*/ 2147483646 h 5585"/>
              <a:gd name="T76" fmla="*/ 2147483646 w 5871"/>
              <a:gd name="T77" fmla="*/ 2147483646 h 5585"/>
              <a:gd name="T78" fmla="*/ 2147483646 w 5871"/>
              <a:gd name="T79" fmla="*/ 2147483646 h 5585"/>
              <a:gd name="T80" fmla="*/ 2147483646 w 5871"/>
              <a:gd name="T81" fmla="*/ 2147483646 h 5585"/>
              <a:gd name="T82" fmla="*/ 2147483646 w 5871"/>
              <a:gd name="T83" fmla="*/ 2147483646 h 5585"/>
              <a:gd name="T84" fmla="*/ 2147483646 w 5871"/>
              <a:gd name="T85" fmla="*/ 2147483646 h 5585"/>
              <a:gd name="T86" fmla="*/ 2147483646 w 5871"/>
              <a:gd name="T87" fmla="*/ 2147483646 h 5585"/>
              <a:gd name="T88" fmla="*/ 2147483646 w 5871"/>
              <a:gd name="T89" fmla="*/ 2147483646 h 5585"/>
              <a:gd name="T90" fmla="*/ 2147483646 w 5871"/>
              <a:gd name="T91" fmla="*/ 2147483646 h 5585"/>
              <a:gd name="T92" fmla="*/ 2147483646 w 5871"/>
              <a:gd name="T93" fmla="*/ 2147483646 h 5585"/>
              <a:gd name="T94" fmla="*/ 2147483646 w 5871"/>
              <a:gd name="T95" fmla="*/ 2147483646 h 5585"/>
              <a:gd name="T96" fmla="*/ 2147483646 w 5871"/>
              <a:gd name="T97" fmla="*/ 2147483646 h 5585"/>
              <a:gd name="T98" fmla="*/ 2147483646 w 5871"/>
              <a:gd name="T99" fmla="*/ 2147483646 h 5585"/>
              <a:gd name="T100" fmla="*/ 2147483646 w 5871"/>
              <a:gd name="T101" fmla="*/ 2147483646 h 5585"/>
              <a:gd name="T102" fmla="*/ 2147483646 w 5871"/>
              <a:gd name="T103" fmla="*/ 2147483646 h 5585"/>
              <a:gd name="T104" fmla="*/ 0 w 5871"/>
              <a:gd name="T105" fmla="*/ 2147483646 h 5585"/>
              <a:gd name="T106" fmla="*/ 2147483646 w 5871"/>
              <a:gd name="T107" fmla="*/ 0 h 5585"/>
              <a:gd name="T108" fmla="*/ 2147483646 w 5871"/>
              <a:gd name="T109" fmla="*/ 2147483646 h 5585"/>
              <a:gd name="T110" fmla="*/ 2147483646 w 5871"/>
              <a:gd name="T111" fmla="*/ 2147483646 h 5585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871" h="5585">
                <a:moveTo>
                  <a:pt x="774" y="374"/>
                </a:moveTo>
                <a:lnTo>
                  <a:pt x="774" y="1910"/>
                </a:lnTo>
                <a:lnTo>
                  <a:pt x="5107" y="1910"/>
                </a:lnTo>
                <a:lnTo>
                  <a:pt x="5107" y="374"/>
                </a:lnTo>
                <a:lnTo>
                  <a:pt x="774" y="374"/>
                </a:lnTo>
                <a:close/>
                <a:moveTo>
                  <a:pt x="1597" y="3265"/>
                </a:moveTo>
                <a:lnTo>
                  <a:pt x="1597" y="3265"/>
                </a:lnTo>
                <a:lnTo>
                  <a:pt x="1591" y="3265"/>
                </a:lnTo>
                <a:lnTo>
                  <a:pt x="1587" y="3265"/>
                </a:lnTo>
                <a:lnTo>
                  <a:pt x="1586" y="3265"/>
                </a:lnTo>
                <a:lnTo>
                  <a:pt x="1581" y="3265"/>
                </a:lnTo>
                <a:lnTo>
                  <a:pt x="1576" y="3265"/>
                </a:lnTo>
                <a:lnTo>
                  <a:pt x="1571" y="3265"/>
                </a:lnTo>
                <a:lnTo>
                  <a:pt x="1570" y="3265"/>
                </a:lnTo>
                <a:lnTo>
                  <a:pt x="1566" y="3265"/>
                </a:lnTo>
                <a:lnTo>
                  <a:pt x="1560" y="3265"/>
                </a:lnTo>
                <a:lnTo>
                  <a:pt x="1555" y="3265"/>
                </a:lnTo>
                <a:lnTo>
                  <a:pt x="1550" y="3265"/>
                </a:lnTo>
                <a:lnTo>
                  <a:pt x="1545" y="3265"/>
                </a:lnTo>
                <a:lnTo>
                  <a:pt x="1540" y="3265"/>
                </a:lnTo>
                <a:lnTo>
                  <a:pt x="1539" y="3265"/>
                </a:lnTo>
                <a:lnTo>
                  <a:pt x="1535" y="3265"/>
                </a:lnTo>
                <a:lnTo>
                  <a:pt x="1529" y="3265"/>
                </a:lnTo>
                <a:lnTo>
                  <a:pt x="1525" y="3265"/>
                </a:lnTo>
                <a:lnTo>
                  <a:pt x="1524" y="3265"/>
                </a:lnTo>
                <a:lnTo>
                  <a:pt x="1519" y="3265"/>
                </a:lnTo>
                <a:lnTo>
                  <a:pt x="1514" y="3265"/>
                </a:lnTo>
                <a:lnTo>
                  <a:pt x="1509" y="3265"/>
                </a:lnTo>
                <a:lnTo>
                  <a:pt x="1508" y="3265"/>
                </a:lnTo>
                <a:lnTo>
                  <a:pt x="1504" y="3265"/>
                </a:lnTo>
                <a:lnTo>
                  <a:pt x="1498" y="3265"/>
                </a:lnTo>
                <a:lnTo>
                  <a:pt x="1494" y="3265"/>
                </a:lnTo>
                <a:lnTo>
                  <a:pt x="1493" y="3265"/>
                </a:lnTo>
                <a:lnTo>
                  <a:pt x="1488" y="3265"/>
                </a:lnTo>
                <a:lnTo>
                  <a:pt x="1483" y="3265"/>
                </a:lnTo>
                <a:lnTo>
                  <a:pt x="1478" y="3265"/>
                </a:lnTo>
                <a:lnTo>
                  <a:pt x="1477" y="3265"/>
                </a:lnTo>
                <a:lnTo>
                  <a:pt x="1473" y="3265"/>
                </a:lnTo>
                <a:lnTo>
                  <a:pt x="1467" y="3265"/>
                </a:lnTo>
                <a:lnTo>
                  <a:pt x="1463" y="3265"/>
                </a:lnTo>
                <a:lnTo>
                  <a:pt x="1462" y="3265"/>
                </a:lnTo>
                <a:lnTo>
                  <a:pt x="1457" y="3265"/>
                </a:lnTo>
                <a:lnTo>
                  <a:pt x="1452" y="3265"/>
                </a:lnTo>
                <a:lnTo>
                  <a:pt x="1446" y="3265"/>
                </a:lnTo>
                <a:lnTo>
                  <a:pt x="1442" y="3265"/>
                </a:lnTo>
                <a:lnTo>
                  <a:pt x="1266" y="3265"/>
                </a:lnTo>
                <a:lnTo>
                  <a:pt x="1345" y="3830"/>
                </a:lnTo>
                <a:lnTo>
                  <a:pt x="1294" y="3911"/>
                </a:lnTo>
                <a:lnTo>
                  <a:pt x="1345" y="3977"/>
                </a:lnTo>
                <a:lnTo>
                  <a:pt x="1117" y="4116"/>
                </a:lnTo>
                <a:lnTo>
                  <a:pt x="1112" y="4144"/>
                </a:lnTo>
                <a:lnTo>
                  <a:pt x="1106" y="4173"/>
                </a:lnTo>
                <a:lnTo>
                  <a:pt x="1103" y="4201"/>
                </a:lnTo>
                <a:lnTo>
                  <a:pt x="1099" y="4228"/>
                </a:lnTo>
                <a:lnTo>
                  <a:pt x="1097" y="4255"/>
                </a:lnTo>
                <a:lnTo>
                  <a:pt x="1096" y="4281"/>
                </a:lnTo>
                <a:lnTo>
                  <a:pt x="1096" y="4308"/>
                </a:lnTo>
                <a:lnTo>
                  <a:pt x="1096" y="4333"/>
                </a:lnTo>
                <a:lnTo>
                  <a:pt x="1097" y="4359"/>
                </a:lnTo>
                <a:lnTo>
                  <a:pt x="1098" y="4383"/>
                </a:lnTo>
                <a:lnTo>
                  <a:pt x="1100" y="4407"/>
                </a:lnTo>
                <a:lnTo>
                  <a:pt x="1104" y="4432"/>
                </a:lnTo>
                <a:lnTo>
                  <a:pt x="1112" y="4478"/>
                </a:lnTo>
                <a:lnTo>
                  <a:pt x="1121" y="4523"/>
                </a:lnTo>
                <a:lnTo>
                  <a:pt x="1133" y="4568"/>
                </a:lnTo>
                <a:lnTo>
                  <a:pt x="1147" y="4611"/>
                </a:lnTo>
                <a:lnTo>
                  <a:pt x="1162" y="4653"/>
                </a:lnTo>
                <a:lnTo>
                  <a:pt x="1179" y="4694"/>
                </a:lnTo>
                <a:lnTo>
                  <a:pt x="1198" y="4733"/>
                </a:lnTo>
                <a:lnTo>
                  <a:pt x="1218" y="4772"/>
                </a:lnTo>
                <a:lnTo>
                  <a:pt x="1238" y="4812"/>
                </a:lnTo>
                <a:lnTo>
                  <a:pt x="1259" y="4849"/>
                </a:lnTo>
                <a:lnTo>
                  <a:pt x="774" y="4849"/>
                </a:lnTo>
                <a:lnTo>
                  <a:pt x="774" y="2135"/>
                </a:lnTo>
                <a:lnTo>
                  <a:pt x="2185" y="2135"/>
                </a:lnTo>
                <a:lnTo>
                  <a:pt x="2185" y="4849"/>
                </a:lnTo>
                <a:lnTo>
                  <a:pt x="1780" y="4849"/>
                </a:lnTo>
                <a:lnTo>
                  <a:pt x="1801" y="4812"/>
                </a:lnTo>
                <a:lnTo>
                  <a:pt x="1821" y="4772"/>
                </a:lnTo>
                <a:lnTo>
                  <a:pt x="1841" y="4733"/>
                </a:lnTo>
                <a:lnTo>
                  <a:pt x="1859" y="4694"/>
                </a:lnTo>
                <a:lnTo>
                  <a:pt x="1876" y="4653"/>
                </a:lnTo>
                <a:lnTo>
                  <a:pt x="1892" y="4611"/>
                </a:lnTo>
                <a:lnTo>
                  <a:pt x="1905" y="4568"/>
                </a:lnTo>
                <a:lnTo>
                  <a:pt x="1917" y="4523"/>
                </a:lnTo>
                <a:lnTo>
                  <a:pt x="1927" y="4478"/>
                </a:lnTo>
                <a:lnTo>
                  <a:pt x="1935" y="4432"/>
                </a:lnTo>
                <a:lnTo>
                  <a:pt x="1938" y="4407"/>
                </a:lnTo>
                <a:lnTo>
                  <a:pt x="1941" y="4383"/>
                </a:lnTo>
                <a:lnTo>
                  <a:pt x="1942" y="4359"/>
                </a:lnTo>
                <a:lnTo>
                  <a:pt x="1943" y="4333"/>
                </a:lnTo>
                <a:lnTo>
                  <a:pt x="1943" y="4308"/>
                </a:lnTo>
                <a:lnTo>
                  <a:pt x="1942" y="4281"/>
                </a:lnTo>
                <a:lnTo>
                  <a:pt x="1941" y="4255"/>
                </a:lnTo>
                <a:lnTo>
                  <a:pt x="1938" y="4228"/>
                </a:lnTo>
                <a:lnTo>
                  <a:pt x="1936" y="4201"/>
                </a:lnTo>
                <a:lnTo>
                  <a:pt x="1932" y="4173"/>
                </a:lnTo>
                <a:lnTo>
                  <a:pt x="1927" y="4144"/>
                </a:lnTo>
                <a:lnTo>
                  <a:pt x="1922" y="4116"/>
                </a:lnTo>
                <a:lnTo>
                  <a:pt x="1694" y="3977"/>
                </a:lnTo>
                <a:lnTo>
                  <a:pt x="1745" y="3911"/>
                </a:lnTo>
                <a:lnTo>
                  <a:pt x="1694" y="3830"/>
                </a:lnTo>
                <a:lnTo>
                  <a:pt x="1771" y="3265"/>
                </a:lnTo>
                <a:lnTo>
                  <a:pt x="1597" y="3265"/>
                </a:lnTo>
                <a:close/>
                <a:moveTo>
                  <a:pt x="4819" y="863"/>
                </a:moveTo>
                <a:lnTo>
                  <a:pt x="4819" y="1057"/>
                </a:lnTo>
                <a:lnTo>
                  <a:pt x="3585" y="1057"/>
                </a:lnTo>
                <a:lnTo>
                  <a:pt x="3585" y="863"/>
                </a:lnTo>
                <a:lnTo>
                  <a:pt x="4819" y="863"/>
                </a:lnTo>
                <a:close/>
                <a:moveTo>
                  <a:pt x="5002" y="1108"/>
                </a:moveTo>
                <a:lnTo>
                  <a:pt x="5002" y="1379"/>
                </a:lnTo>
                <a:lnTo>
                  <a:pt x="3769" y="1379"/>
                </a:lnTo>
                <a:lnTo>
                  <a:pt x="3769" y="1108"/>
                </a:lnTo>
                <a:lnTo>
                  <a:pt x="5002" y="1108"/>
                </a:lnTo>
                <a:close/>
                <a:moveTo>
                  <a:pt x="4891" y="1429"/>
                </a:moveTo>
                <a:lnTo>
                  <a:pt x="4891" y="1623"/>
                </a:lnTo>
                <a:lnTo>
                  <a:pt x="3657" y="1623"/>
                </a:lnTo>
                <a:lnTo>
                  <a:pt x="3657" y="1429"/>
                </a:lnTo>
                <a:lnTo>
                  <a:pt x="4891" y="1429"/>
                </a:lnTo>
                <a:close/>
                <a:moveTo>
                  <a:pt x="4977" y="1659"/>
                </a:moveTo>
                <a:lnTo>
                  <a:pt x="4977" y="1853"/>
                </a:lnTo>
                <a:lnTo>
                  <a:pt x="3743" y="1853"/>
                </a:lnTo>
                <a:lnTo>
                  <a:pt x="3743" y="1659"/>
                </a:lnTo>
                <a:lnTo>
                  <a:pt x="4977" y="1659"/>
                </a:lnTo>
                <a:close/>
                <a:moveTo>
                  <a:pt x="1643" y="596"/>
                </a:moveTo>
                <a:lnTo>
                  <a:pt x="1833" y="561"/>
                </a:lnTo>
                <a:lnTo>
                  <a:pt x="2061" y="1773"/>
                </a:lnTo>
                <a:lnTo>
                  <a:pt x="1871" y="1809"/>
                </a:lnTo>
                <a:lnTo>
                  <a:pt x="1643" y="596"/>
                </a:lnTo>
                <a:close/>
                <a:moveTo>
                  <a:pt x="1388" y="596"/>
                </a:moveTo>
                <a:lnTo>
                  <a:pt x="1579" y="561"/>
                </a:lnTo>
                <a:lnTo>
                  <a:pt x="1807" y="1773"/>
                </a:lnTo>
                <a:lnTo>
                  <a:pt x="1616" y="1809"/>
                </a:lnTo>
                <a:lnTo>
                  <a:pt x="1388" y="596"/>
                </a:lnTo>
                <a:close/>
                <a:moveTo>
                  <a:pt x="1134" y="596"/>
                </a:moveTo>
                <a:lnTo>
                  <a:pt x="1324" y="561"/>
                </a:lnTo>
                <a:lnTo>
                  <a:pt x="1551" y="1773"/>
                </a:lnTo>
                <a:lnTo>
                  <a:pt x="1361" y="1809"/>
                </a:lnTo>
                <a:lnTo>
                  <a:pt x="1134" y="596"/>
                </a:lnTo>
                <a:close/>
                <a:moveTo>
                  <a:pt x="884" y="568"/>
                </a:moveTo>
                <a:lnTo>
                  <a:pt x="1077" y="568"/>
                </a:lnTo>
                <a:lnTo>
                  <a:pt x="1077" y="1802"/>
                </a:lnTo>
                <a:lnTo>
                  <a:pt x="884" y="1802"/>
                </a:lnTo>
                <a:lnTo>
                  <a:pt x="884" y="568"/>
                </a:lnTo>
                <a:close/>
                <a:moveTo>
                  <a:pt x="3540" y="2418"/>
                </a:moveTo>
                <a:lnTo>
                  <a:pt x="3807" y="2354"/>
                </a:lnTo>
                <a:lnTo>
                  <a:pt x="4033" y="3306"/>
                </a:lnTo>
                <a:lnTo>
                  <a:pt x="3765" y="3369"/>
                </a:lnTo>
                <a:lnTo>
                  <a:pt x="3540" y="2418"/>
                </a:lnTo>
                <a:close/>
                <a:moveTo>
                  <a:pt x="3622" y="2531"/>
                </a:moveTo>
                <a:lnTo>
                  <a:pt x="3639" y="2606"/>
                </a:lnTo>
                <a:lnTo>
                  <a:pt x="3791" y="2570"/>
                </a:lnTo>
                <a:lnTo>
                  <a:pt x="3773" y="2496"/>
                </a:lnTo>
                <a:lnTo>
                  <a:pt x="3622" y="2531"/>
                </a:lnTo>
                <a:close/>
                <a:moveTo>
                  <a:pt x="3739" y="3028"/>
                </a:moveTo>
                <a:lnTo>
                  <a:pt x="3776" y="3184"/>
                </a:lnTo>
                <a:lnTo>
                  <a:pt x="3928" y="3148"/>
                </a:lnTo>
                <a:lnTo>
                  <a:pt x="3890" y="2991"/>
                </a:lnTo>
                <a:lnTo>
                  <a:pt x="3739" y="3028"/>
                </a:lnTo>
                <a:close/>
                <a:moveTo>
                  <a:pt x="3193" y="2418"/>
                </a:moveTo>
                <a:lnTo>
                  <a:pt x="3418" y="3369"/>
                </a:lnTo>
                <a:lnTo>
                  <a:pt x="3687" y="3306"/>
                </a:lnTo>
                <a:lnTo>
                  <a:pt x="3461" y="2354"/>
                </a:lnTo>
                <a:lnTo>
                  <a:pt x="3193" y="2418"/>
                </a:lnTo>
                <a:close/>
                <a:moveTo>
                  <a:pt x="3276" y="2531"/>
                </a:moveTo>
                <a:lnTo>
                  <a:pt x="3426" y="2496"/>
                </a:lnTo>
                <a:lnTo>
                  <a:pt x="3444" y="2570"/>
                </a:lnTo>
                <a:lnTo>
                  <a:pt x="3292" y="2606"/>
                </a:lnTo>
                <a:lnTo>
                  <a:pt x="3276" y="2531"/>
                </a:lnTo>
                <a:close/>
                <a:moveTo>
                  <a:pt x="3393" y="3028"/>
                </a:moveTo>
                <a:lnTo>
                  <a:pt x="3429" y="3184"/>
                </a:lnTo>
                <a:lnTo>
                  <a:pt x="3581" y="3148"/>
                </a:lnTo>
                <a:lnTo>
                  <a:pt x="3544" y="2991"/>
                </a:lnTo>
                <a:lnTo>
                  <a:pt x="3393" y="3028"/>
                </a:lnTo>
                <a:close/>
                <a:moveTo>
                  <a:pt x="2841" y="2418"/>
                </a:moveTo>
                <a:lnTo>
                  <a:pt x="3109" y="2354"/>
                </a:lnTo>
                <a:lnTo>
                  <a:pt x="3335" y="3306"/>
                </a:lnTo>
                <a:lnTo>
                  <a:pt x="3067" y="3369"/>
                </a:lnTo>
                <a:lnTo>
                  <a:pt x="2841" y="2418"/>
                </a:lnTo>
                <a:close/>
                <a:moveTo>
                  <a:pt x="2923" y="2531"/>
                </a:moveTo>
                <a:lnTo>
                  <a:pt x="2941" y="2606"/>
                </a:lnTo>
                <a:lnTo>
                  <a:pt x="3092" y="2570"/>
                </a:lnTo>
                <a:lnTo>
                  <a:pt x="3075" y="2496"/>
                </a:lnTo>
                <a:lnTo>
                  <a:pt x="2923" y="2531"/>
                </a:lnTo>
                <a:close/>
                <a:moveTo>
                  <a:pt x="3041" y="3028"/>
                </a:moveTo>
                <a:lnTo>
                  <a:pt x="3192" y="2991"/>
                </a:lnTo>
                <a:lnTo>
                  <a:pt x="3229" y="3148"/>
                </a:lnTo>
                <a:lnTo>
                  <a:pt x="3078" y="3184"/>
                </a:lnTo>
                <a:lnTo>
                  <a:pt x="3041" y="3028"/>
                </a:lnTo>
                <a:close/>
                <a:moveTo>
                  <a:pt x="2553" y="2372"/>
                </a:moveTo>
                <a:lnTo>
                  <a:pt x="2828" y="2372"/>
                </a:lnTo>
                <a:lnTo>
                  <a:pt x="2828" y="3352"/>
                </a:lnTo>
                <a:lnTo>
                  <a:pt x="2553" y="3352"/>
                </a:lnTo>
                <a:lnTo>
                  <a:pt x="2553" y="2372"/>
                </a:lnTo>
                <a:close/>
                <a:moveTo>
                  <a:pt x="2606" y="2503"/>
                </a:moveTo>
                <a:lnTo>
                  <a:pt x="2606" y="2579"/>
                </a:lnTo>
                <a:lnTo>
                  <a:pt x="2762" y="2579"/>
                </a:lnTo>
                <a:lnTo>
                  <a:pt x="2762" y="2503"/>
                </a:lnTo>
                <a:lnTo>
                  <a:pt x="2606" y="2503"/>
                </a:lnTo>
                <a:close/>
                <a:moveTo>
                  <a:pt x="2606" y="3012"/>
                </a:moveTo>
                <a:lnTo>
                  <a:pt x="2606" y="3173"/>
                </a:lnTo>
                <a:lnTo>
                  <a:pt x="2762" y="3173"/>
                </a:lnTo>
                <a:lnTo>
                  <a:pt x="2762" y="3012"/>
                </a:lnTo>
                <a:lnTo>
                  <a:pt x="2606" y="3012"/>
                </a:lnTo>
                <a:close/>
                <a:moveTo>
                  <a:pt x="5555" y="151"/>
                </a:moveTo>
                <a:lnTo>
                  <a:pt x="5555" y="374"/>
                </a:lnTo>
                <a:lnTo>
                  <a:pt x="5555" y="4849"/>
                </a:lnTo>
                <a:lnTo>
                  <a:pt x="5871" y="4849"/>
                </a:lnTo>
                <a:lnTo>
                  <a:pt x="5871" y="5585"/>
                </a:lnTo>
                <a:lnTo>
                  <a:pt x="0" y="5585"/>
                </a:lnTo>
                <a:lnTo>
                  <a:pt x="0" y="4849"/>
                </a:lnTo>
                <a:lnTo>
                  <a:pt x="326" y="4849"/>
                </a:lnTo>
                <a:lnTo>
                  <a:pt x="326" y="374"/>
                </a:lnTo>
                <a:lnTo>
                  <a:pt x="326" y="151"/>
                </a:lnTo>
                <a:lnTo>
                  <a:pt x="326" y="0"/>
                </a:lnTo>
                <a:lnTo>
                  <a:pt x="5555" y="0"/>
                </a:lnTo>
                <a:lnTo>
                  <a:pt x="5555" y="151"/>
                </a:lnTo>
                <a:close/>
                <a:moveTo>
                  <a:pt x="2409" y="2135"/>
                </a:moveTo>
                <a:lnTo>
                  <a:pt x="2409" y="3385"/>
                </a:lnTo>
                <a:lnTo>
                  <a:pt x="5107" y="3385"/>
                </a:lnTo>
                <a:lnTo>
                  <a:pt x="5107" y="2135"/>
                </a:lnTo>
                <a:lnTo>
                  <a:pt x="2409" y="2135"/>
                </a:lnTo>
                <a:close/>
                <a:moveTo>
                  <a:pt x="2409" y="3609"/>
                </a:moveTo>
                <a:lnTo>
                  <a:pt x="2409" y="4849"/>
                </a:lnTo>
                <a:lnTo>
                  <a:pt x="5107" y="4849"/>
                </a:lnTo>
                <a:lnTo>
                  <a:pt x="5107" y="3609"/>
                </a:lnTo>
                <a:lnTo>
                  <a:pt x="2409" y="3609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81655" y="2320925"/>
            <a:ext cx="8270240" cy="3636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如果我们要给</a:t>
            </a:r>
            <a:r>
              <a:rPr 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</a:t>
            </a:r>
            <a:r>
              <a:rPr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实例传参，我们就要使用到构造函数，那么构造函数该如何继承，同时子类中又如何定义自己的属性？</a:t>
            </a:r>
            <a:endParaRPr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继承类的构造方法：</a:t>
            </a:r>
            <a:endParaRPr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1.经典类的写法：</a:t>
            </a:r>
            <a:r>
              <a:rPr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父类名称.__init__(self,参数1，参数2，...)</a:t>
            </a:r>
            <a:endParaRPr sz="18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2. 新式类的写法：</a:t>
            </a:r>
            <a:r>
              <a:rPr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super(子类，self).__init__(参数1，参数2，....)</a:t>
            </a:r>
            <a:endParaRPr sz="18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案例演示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0"/>
            <a:endCxn id="8" idx="2"/>
          </p:cNvCxnSpPr>
          <p:nvPr/>
        </p:nvCxnSpPr>
        <p:spPr>
          <a:xfrm>
            <a:off x="609600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4960" y="125984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父类：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2184400"/>
            <a:ext cx="4434840" cy="23241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673215" y="125984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子类：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505" y="1925320"/>
            <a:ext cx="5753100" cy="3261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案例演示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43168" y="1426260"/>
            <a:ext cx="1974421" cy="5219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详解：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3504135" y="1195192"/>
            <a:ext cx="1316733" cy="98535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26498" y="2334069"/>
            <a:ext cx="3877056" cy="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350975" y="2897604"/>
            <a:ext cx="7227312" cy="2953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如果我们只是简单的在子类Chinese中定义一个构造函数，其实就是在重构。这样子类就不能继承父类的属性了。所以我们在定义子类的构造函数时，</a:t>
            </a:r>
            <a:r>
              <a:rPr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要先继承再构造</a:t>
            </a:r>
            <a:r>
              <a: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，这样我们也能获取父类的属性了。</a:t>
            </a:r>
            <a:endParaRPr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子类构造函数基础父类构造函数过程如下：</a:t>
            </a:r>
            <a:endParaRPr sz="18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实例化对象c ----&gt; c 调用子类__init__()  ---- &gt; 子类__init__()继承父类__init__()  ----- &gt; 调用父类 __init__()</a:t>
            </a:r>
            <a:endParaRPr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16760" y="2630170"/>
            <a:ext cx="8472805" cy="3488690"/>
          </a:xfrm>
          <a:prstGeom prst="rect">
            <a:avLst/>
          </a:prstGeom>
          <a:noFill/>
          <a:ln>
            <a:solidFill>
              <a:srgbClr val="E2231A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综合案例演示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8" idx="0"/>
            <a:endCxn id="8" idx="2"/>
          </p:cNvCxnSpPr>
          <p:nvPr/>
        </p:nvCxnSpPr>
        <p:spPr>
          <a:xfrm>
            <a:off x="609600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9545" y="1188085"/>
            <a:ext cx="590169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在上一个案例的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基础上，如果我们对基类/父类的方法需要修改，可以在子类中重构该方法。如下的talk()方法</a:t>
            </a:r>
            <a:r>
              <a:rPr lang="zh-CN" altLang="en-US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lang="zh-CN" altLang="en-US" dirty="0" err="1" smtClean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305" y="2317750"/>
            <a:ext cx="3619500" cy="2316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470" y="1188085"/>
            <a:ext cx="4597400" cy="313563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27470" y="4477385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运行结果：</a:t>
            </a: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70" y="4999355"/>
            <a:ext cx="4152900" cy="85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私有属性和</a:t>
            </a:r>
            <a:r>
              <a:rPr lang="zh-CN" altLang="en-US" sz="4000" dirty="0"/>
              <a:t>方法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父类的私有属性和私有方法</a:t>
            </a:r>
            <a:endParaRPr lang="zh-CN" altLang="en-US" dirty="0"/>
          </a:p>
        </p:txBody>
      </p:sp>
      <p:sp>
        <p:nvSpPr>
          <p:cNvPr id="3" name="MH_Other_2"/>
          <p:cNvSpPr/>
          <p:nvPr>
            <p:custDataLst>
              <p:tags r:id="rId2"/>
            </p:custDataLst>
          </p:nvPr>
        </p:nvSpPr>
        <p:spPr>
          <a:xfrm>
            <a:off x="2106388" y="1725488"/>
            <a:ext cx="147638" cy="14763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MH_Other_3"/>
          <p:cNvSpPr/>
          <p:nvPr>
            <p:custDataLst>
              <p:tags r:id="rId3"/>
            </p:custDataLst>
          </p:nvPr>
        </p:nvSpPr>
        <p:spPr>
          <a:xfrm>
            <a:off x="2254027" y="1725488"/>
            <a:ext cx="149225" cy="14763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MH_Other_4"/>
          <p:cNvSpPr/>
          <p:nvPr>
            <p:custDataLst>
              <p:tags r:id="rId4"/>
            </p:custDataLst>
          </p:nvPr>
        </p:nvSpPr>
        <p:spPr>
          <a:xfrm>
            <a:off x="2403252" y="1725488"/>
            <a:ext cx="147637" cy="147637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MH_Other_5"/>
          <p:cNvSpPr/>
          <p:nvPr>
            <p:custDataLst>
              <p:tags r:id="rId5"/>
            </p:custDataLst>
          </p:nvPr>
        </p:nvSpPr>
        <p:spPr>
          <a:xfrm>
            <a:off x="2550888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MH_Other_6"/>
          <p:cNvSpPr/>
          <p:nvPr>
            <p:custDataLst>
              <p:tags r:id="rId6"/>
            </p:custDataLst>
          </p:nvPr>
        </p:nvSpPr>
        <p:spPr>
          <a:xfrm>
            <a:off x="2698527" y="1725488"/>
            <a:ext cx="147637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MH_Other_7"/>
          <p:cNvSpPr/>
          <p:nvPr>
            <p:custDataLst>
              <p:tags r:id="rId7"/>
            </p:custDataLst>
          </p:nvPr>
        </p:nvSpPr>
        <p:spPr>
          <a:xfrm>
            <a:off x="2846164" y="1725488"/>
            <a:ext cx="149225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MH_Other_8"/>
          <p:cNvSpPr/>
          <p:nvPr>
            <p:custDataLst>
              <p:tags r:id="rId8"/>
            </p:custDataLst>
          </p:nvPr>
        </p:nvSpPr>
        <p:spPr>
          <a:xfrm>
            <a:off x="2995388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MH_Other_9"/>
          <p:cNvSpPr/>
          <p:nvPr>
            <p:custDataLst>
              <p:tags r:id="rId9"/>
            </p:custDataLst>
          </p:nvPr>
        </p:nvSpPr>
        <p:spPr>
          <a:xfrm>
            <a:off x="3143027" y="1725488"/>
            <a:ext cx="147637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MH_Other_10"/>
          <p:cNvSpPr/>
          <p:nvPr>
            <p:custDataLst>
              <p:tags r:id="rId10"/>
            </p:custDataLst>
          </p:nvPr>
        </p:nvSpPr>
        <p:spPr>
          <a:xfrm>
            <a:off x="32906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MH_Other_11"/>
          <p:cNvSpPr/>
          <p:nvPr>
            <p:custDataLst>
              <p:tags r:id="rId11"/>
            </p:custDataLst>
          </p:nvPr>
        </p:nvSpPr>
        <p:spPr>
          <a:xfrm>
            <a:off x="3438302" y="1725488"/>
            <a:ext cx="149225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MH_Other_12"/>
          <p:cNvSpPr/>
          <p:nvPr>
            <p:custDataLst>
              <p:tags r:id="rId12"/>
            </p:custDataLst>
          </p:nvPr>
        </p:nvSpPr>
        <p:spPr>
          <a:xfrm>
            <a:off x="3587527" y="1725488"/>
            <a:ext cx="147637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MH_Other_13"/>
          <p:cNvSpPr/>
          <p:nvPr>
            <p:custDataLst>
              <p:tags r:id="rId13"/>
            </p:custDataLst>
          </p:nvPr>
        </p:nvSpPr>
        <p:spPr>
          <a:xfrm>
            <a:off x="37351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01341" y="2354711"/>
            <a:ext cx="4372371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子类对象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不能</a:t>
            </a: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在自己的方法内部，直接访问父类的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私有属性或私有方法。</a:t>
            </a:r>
            <a:endParaRPr lang="zh-CN" altLang="en-US" sz="20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子类对象可以通过父类的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公有方法</a:t>
            </a: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间接</a:t>
            </a: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访问到私有属性或私有方法。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35" name="MH_Other_13"/>
          <p:cNvSpPr/>
          <p:nvPr>
            <p:custDataLst>
              <p:tags r:id="rId14"/>
            </p:custDataLst>
          </p:nvPr>
        </p:nvSpPr>
        <p:spPr>
          <a:xfrm>
            <a:off x="38875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MH_Other_13"/>
          <p:cNvSpPr/>
          <p:nvPr>
            <p:custDataLst>
              <p:tags r:id="rId15"/>
            </p:custDataLst>
          </p:nvPr>
        </p:nvSpPr>
        <p:spPr>
          <a:xfrm>
            <a:off x="40399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7" name="MH_Other_13"/>
          <p:cNvSpPr/>
          <p:nvPr>
            <p:custDataLst>
              <p:tags r:id="rId16"/>
            </p:custDataLst>
          </p:nvPr>
        </p:nvSpPr>
        <p:spPr>
          <a:xfrm>
            <a:off x="41923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MH_Other_13"/>
          <p:cNvSpPr/>
          <p:nvPr>
            <p:custDataLst>
              <p:tags r:id="rId17"/>
            </p:custDataLst>
          </p:nvPr>
        </p:nvSpPr>
        <p:spPr>
          <a:xfrm>
            <a:off x="43447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MH_Other_13"/>
          <p:cNvSpPr/>
          <p:nvPr>
            <p:custDataLst>
              <p:tags r:id="rId18"/>
            </p:custDataLst>
          </p:nvPr>
        </p:nvSpPr>
        <p:spPr>
          <a:xfrm>
            <a:off x="44971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MH_Other_13"/>
          <p:cNvSpPr/>
          <p:nvPr>
            <p:custDataLst>
              <p:tags r:id="rId19"/>
            </p:custDataLst>
          </p:nvPr>
        </p:nvSpPr>
        <p:spPr>
          <a:xfrm>
            <a:off x="4649563" y="1725488"/>
            <a:ext cx="147638" cy="147637"/>
          </a:xfrm>
          <a:prstGeom prst="chevron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25000" lnSpcReduction="20000"/>
          </a:bodyPr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59486" y="1612774"/>
            <a:ext cx="3214687" cy="260351"/>
            <a:chOff x="2006715" y="1436444"/>
            <a:chExt cx="3214687" cy="260351"/>
          </a:xfrm>
        </p:grpSpPr>
        <p:sp>
          <p:nvSpPr>
            <p:cNvPr id="20" name="MH_Other_14"/>
            <p:cNvSpPr/>
            <p:nvPr>
              <p:custDataLst>
                <p:tags r:id="rId20"/>
              </p:custDataLst>
            </p:nvPr>
          </p:nvSpPr>
          <p:spPr>
            <a:xfrm>
              <a:off x="2530590" y="1549158"/>
              <a:ext cx="149225" cy="147637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MH_Other_15"/>
            <p:cNvSpPr/>
            <p:nvPr>
              <p:custDataLst>
                <p:tags r:id="rId21"/>
              </p:custDataLst>
            </p:nvPr>
          </p:nvSpPr>
          <p:spPr>
            <a:xfrm>
              <a:off x="2679814" y="1549158"/>
              <a:ext cx="147638" cy="147637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2" name="MH_Other_16"/>
            <p:cNvSpPr/>
            <p:nvPr>
              <p:custDataLst>
                <p:tags r:id="rId22"/>
              </p:custDataLst>
            </p:nvPr>
          </p:nvSpPr>
          <p:spPr>
            <a:xfrm>
              <a:off x="2827453" y="1549158"/>
              <a:ext cx="147637" cy="147637"/>
            </a:xfrm>
            <a:prstGeom prst="chevr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MH_Other_17"/>
            <p:cNvSpPr/>
            <p:nvPr>
              <p:custDataLst>
                <p:tags r:id="rId23"/>
              </p:custDataLst>
            </p:nvPr>
          </p:nvSpPr>
          <p:spPr>
            <a:xfrm>
              <a:off x="2975089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4" name="MH_Other_18"/>
            <p:cNvSpPr/>
            <p:nvPr>
              <p:custDataLst>
                <p:tags r:id="rId24"/>
              </p:custDataLst>
            </p:nvPr>
          </p:nvSpPr>
          <p:spPr>
            <a:xfrm>
              <a:off x="3122728" y="1549158"/>
              <a:ext cx="149225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5" name="MH_Other_19"/>
            <p:cNvSpPr/>
            <p:nvPr>
              <p:custDataLst>
                <p:tags r:id="rId25"/>
              </p:custDataLst>
            </p:nvPr>
          </p:nvSpPr>
          <p:spPr>
            <a:xfrm>
              <a:off x="3271953" y="1549158"/>
              <a:ext cx="147637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6" name="MH_Other_20"/>
            <p:cNvSpPr/>
            <p:nvPr>
              <p:custDataLst>
                <p:tags r:id="rId26"/>
              </p:custDataLst>
            </p:nvPr>
          </p:nvSpPr>
          <p:spPr>
            <a:xfrm>
              <a:off x="3419589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7" name="MH_Other_21"/>
            <p:cNvSpPr/>
            <p:nvPr>
              <p:custDataLst>
                <p:tags r:id="rId27"/>
              </p:custDataLst>
            </p:nvPr>
          </p:nvSpPr>
          <p:spPr>
            <a:xfrm>
              <a:off x="3567228" y="1549158"/>
              <a:ext cx="147637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8" name="MH_Other_22"/>
            <p:cNvSpPr/>
            <p:nvPr>
              <p:custDataLst>
                <p:tags r:id="rId28"/>
              </p:custDataLst>
            </p:nvPr>
          </p:nvSpPr>
          <p:spPr>
            <a:xfrm>
              <a:off x="3714865" y="1549158"/>
              <a:ext cx="149225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MH_Other_23"/>
            <p:cNvSpPr/>
            <p:nvPr>
              <p:custDataLst>
                <p:tags r:id="rId29"/>
              </p:custDataLst>
            </p:nvPr>
          </p:nvSpPr>
          <p:spPr>
            <a:xfrm>
              <a:off x="3864089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MH_Other_24"/>
            <p:cNvSpPr/>
            <p:nvPr>
              <p:custDataLst>
                <p:tags r:id="rId30"/>
              </p:custDataLst>
            </p:nvPr>
          </p:nvSpPr>
          <p:spPr>
            <a:xfrm>
              <a:off x="4011728" y="1549158"/>
              <a:ext cx="147637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MH_Other_25"/>
            <p:cNvSpPr/>
            <p:nvPr>
              <p:custDataLst>
                <p:tags r:id="rId31"/>
              </p:custDataLst>
            </p:nvPr>
          </p:nvSpPr>
          <p:spPr>
            <a:xfrm>
              <a:off x="41593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0" name="MH_Other_26"/>
            <p:cNvSpPr/>
            <p:nvPr>
              <p:custDataLst>
                <p:tags r:id="rId32"/>
              </p:custDataLst>
            </p:nvPr>
          </p:nvSpPr>
          <p:spPr bwMode="auto">
            <a:xfrm>
              <a:off x="2006715" y="1436444"/>
              <a:ext cx="365125" cy="260350"/>
            </a:xfrm>
            <a:custGeom>
              <a:avLst/>
              <a:gdLst>
                <a:gd name="T0" fmla="*/ 1091648 w 2509838"/>
                <a:gd name="T1" fmla="*/ 1608111 h 1787526"/>
                <a:gd name="T2" fmla="*/ 1364673 w 2509838"/>
                <a:gd name="T3" fmla="*/ 1644625 h 1787526"/>
                <a:gd name="T4" fmla="*/ 1419551 w 2509838"/>
                <a:gd name="T5" fmla="*/ 1603152 h 1787526"/>
                <a:gd name="T6" fmla="*/ 2438407 w 2509838"/>
                <a:gd name="T7" fmla="*/ 1567539 h 1787526"/>
                <a:gd name="T8" fmla="*/ 2487842 w 2509838"/>
                <a:gd name="T9" fmla="*/ 1592108 h 1787526"/>
                <a:gd name="T10" fmla="*/ 2509611 w 2509838"/>
                <a:gd name="T11" fmla="*/ 1640568 h 1787526"/>
                <a:gd name="T12" fmla="*/ 2495552 w 2509838"/>
                <a:gd name="T13" fmla="*/ 1753040 h 1787526"/>
                <a:gd name="T14" fmla="*/ 2450426 w 2509838"/>
                <a:gd name="T15" fmla="*/ 1783920 h 1787526"/>
                <a:gd name="T16" fmla="*/ 55558 w 2509838"/>
                <a:gd name="T17" fmla="*/ 1782793 h 1787526"/>
                <a:gd name="T18" fmla="*/ 12472 w 2509838"/>
                <a:gd name="T19" fmla="*/ 1750110 h 1787526"/>
                <a:gd name="T20" fmla="*/ 680 w 2509838"/>
                <a:gd name="T21" fmla="*/ 1636736 h 1787526"/>
                <a:gd name="T22" fmla="*/ 24717 w 2509838"/>
                <a:gd name="T23" fmla="*/ 1589628 h 1787526"/>
                <a:gd name="T24" fmla="*/ 75740 w 2509838"/>
                <a:gd name="T25" fmla="*/ 1567089 h 1787526"/>
                <a:gd name="T26" fmla="*/ 933501 w 2509838"/>
                <a:gd name="T27" fmla="*/ 749091 h 1787526"/>
                <a:gd name="T28" fmla="*/ 932155 w 2509838"/>
                <a:gd name="T29" fmla="*/ 1160902 h 1787526"/>
                <a:gd name="T30" fmla="*/ 829865 w 2509838"/>
                <a:gd name="T31" fmla="*/ 1167944 h 1787526"/>
                <a:gd name="T32" fmla="*/ 814387 w 2509838"/>
                <a:gd name="T33" fmla="*/ 760448 h 1787526"/>
                <a:gd name="T34" fmla="*/ 837043 w 2509838"/>
                <a:gd name="T35" fmla="*/ 738188 h 1787526"/>
                <a:gd name="T36" fmla="*/ 1416304 w 2509838"/>
                <a:gd name="T37" fmla="*/ 686474 h 1787526"/>
                <a:gd name="T38" fmla="*/ 1412034 w 2509838"/>
                <a:gd name="T39" fmla="*/ 1161601 h 1787526"/>
                <a:gd name="T40" fmla="*/ 1308659 w 2509838"/>
                <a:gd name="T41" fmla="*/ 1166588 h 1787526"/>
                <a:gd name="T42" fmla="*/ 1296074 w 2509838"/>
                <a:gd name="T43" fmla="*/ 694181 h 1787526"/>
                <a:gd name="T44" fmla="*/ 988416 w 2509838"/>
                <a:gd name="T45" fmla="*/ 671513 h 1787526"/>
                <a:gd name="T46" fmla="*/ 1088565 w 2509838"/>
                <a:gd name="T47" fmla="*/ 688968 h 1787526"/>
                <a:gd name="T48" fmla="*/ 1081281 w 2509838"/>
                <a:gd name="T49" fmla="*/ 1163414 h 1787526"/>
                <a:gd name="T50" fmla="*/ 976581 w 2509838"/>
                <a:gd name="T51" fmla="*/ 1165228 h 1787526"/>
                <a:gd name="T52" fmla="*/ 966338 w 2509838"/>
                <a:gd name="T53" fmla="*/ 691461 h 1787526"/>
                <a:gd name="T54" fmla="*/ 1546133 w 2509838"/>
                <a:gd name="T55" fmla="*/ 590550 h 1787526"/>
                <a:gd name="T56" fmla="*/ 1571170 w 2509838"/>
                <a:gd name="T57" fmla="*/ 617105 h 1787526"/>
                <a:gd name="T58" fmla="*/ 1558196 w 2509838"/>
                <a:gd name="T59" fmla="*/ 1165903 h 1787526"/>
                <a:gd name="T60" fmla="*/ 1453496 w 2509838"/>
                <a:gd name="T61" fmla="*/ 1160229 h 1787526"/>
                <a:gd name="T62" fmla="*/ 1449399 w 2509838"/>
                <a:gd name="T63" fmla="*/ 608026 h 1787526"/>
                <a:gd name="T64" fmla="*/ 1229322 w 2509838"/>
                <a:gd name="T65" fmla="*/ 590777 h 1787526"/>
                <a:gd name="T66" fmla="*/ 1252538 w 2509838"/>
                <a:gd name="T67" fmla="*/ 620282 h 1787526"/>
                <a:gd name="T68" fmla="*/ 1236833 w 2509838"/>
                <a:gd name="T69" fmla="*/ 1167492 h 1787526"/>
                <a:gd name="T70" fmla="*/ 1132815 w 2509838"/>
                <a:gd name="T71" fmla="*/ 1157959 h 1787526"/>
                <a:gd name="T72" fmla="*/ 1131450 w 2509838"/>
                <a:gd name="T73" fmla="*/ 605303 h 1787526"/>
                <a:gd name="T74" fmla="*/ 1713065 w 2509838"/>
                <a:gd name="T75" fmla="*/ 508680 h 1787526"/>
                <a:gd name="T76" fmla="*/ 1733550 w 2509838"/>
                <a:gd name="T77" fmla="*/ 545860 h 1787526"/>
                <a:gd name="T78" fmla="*/ 1715797 w 2509838"/>
                <a:gd name="T79" fmla="*/ 1168174 h 1787526"/>
                <a:gd name="T80" fmla="*/ 1612689 w 2509838"/>
                <a:gd name="T81" fmla="*/ 1153438 h 1787526"/>
                <a:gd name="T82" fmla="*/ 1614055 w 2509838"/>
                <a:gd name="T83" fmla="*/ 521829 h 1787526"/>
                <a:gd name="T84" fmla="*/ 1733550 w 2509838"/>
                <a:gd name="T85" fmla="*/ 464215 h 1787526"/>
                <a:gd name="T86" fmla="*/ 1501548 w 2509838"/>
                <a:gd name="T87" fmla="*/ 379141 h 1787526"/>
                <a:gd name="T88" fmla="*/ 188232 w 2509838"/>
                <a:gd name="T89" fmla="*/ 103187 h 1787526"/>
                <a:gd name="T90" fmla="*/ 158976 w 2509838"/>
                <a:gd name="T91" fmla="*/ 139700 h 1787526"/>
                <a:gd name="T92" fmla="*/ 160110 w 2509838"/>
                <a:gd name="T93" fmla="*/ 1353684 h 1787526"/>
                <a:gd name="T94" fmla="*/ 191407 w 2509838"/>
                <a:gd name="T95" fmla="*/ 1389063 h 1787526"/>
                <a:gd name="T96" fmla="*/ 2288041 w 2509838"/>
                <a:gd name="T97" fmla="*/ 1398588 h 1787526"/>
                <a:gd name="T98" fmla="*/ 2332945 w 2509838"/>
                <a:gd name="T99" fmla="*/ 1378857 h 1787526"/>
                <a:gd name="T100" fmla="*/ 2354036 w 2509838"/>
                <a:gd name="T101" fmla="*/ 1337129 h 1787526"/>
                <a:gd name="T102" fmla="*/ 2343830 w 2509838"/>
                <a:gd name="T103" fmla="*/ 124505 h 1787526"/>
                <a:gd name="T104" fmla="*/ 2305957 w 2509838"/>
                <a:gd name="T105" fmla="*/ 95704 h 1787526"/>
                <a:gd name="T106" fmla="*/ 2436813 w 2509838"/>
                <a:gd name="T107" fmla="*/ 680 h 1787526"/>
                <a:gd name="T108" fmla="*/ 2486479 w 2509838"/>
                <a:gd name="T109" fmla="*/ 25400 h 1787526"/>
                <a:gd name="T110" fmla="*/ 2508250 w 2509838"/>
                <a:gd name="T111" fmla="*/ 74159 h 1787526"/>
                <a:gd name="T112" fmla="*/ 2493963 w 2509838"/>
                <a:gd name="T113" fmla="*/ 1455965 h 1787526"/>
                <a:gd name="T114" fmla="*/ 2449286 w 2509838"/>
                <a:gd name="T115" fmla="*/ 1487034 h 1787526"/>
                <a:gd name="T116" fmla="*/ 57150 w 2509838"/>
                <a:gd name="T117" fmla="*/ 1485674 h 1787526"/>
                <a:gd name="T118" fmla="*/ 13833 w 2509838"/>
                <a:gd name="T119" fmla="*/ 1452790 h 1787526"/>
                <a:gd name="T120" fmla="*/ 2041 w 2509838"/>
                <a:gd name="T121" fmla="*/ 70304 h 1787526"/>
                <a:gd name="T122" fmla="*/ 26307 w 2509838"/>
                <a:gd name="T123" fmla="*/ 22905 h 1787526"/>
                <a:gd name="T124" fmla="*/ 77333 w 2509838"/>
                <a:gd name="T125" fmla="*/ 227 h 1787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09838" h="1787526">
                  <a:moveTo>
                    <a:pt x="80048" y="1566863"/>
                  </a:moveTo>
                  <a:lnTo>
                    <a:pt x="84357" y="1566863"/>
                  </a:lnTo>
                  <a:lnTo>
                    <a:pt x="1096637" y="1566863"/>
                  </a:lnTo>
                  <a:lnTo>
                    <a:pt x="1094823" y="1569568"/>
                  </a:lnTo>
                  <a:lnTo>
                    <a:pt x="1093235" y="1572498"/>
                  </a:lnTo>
                  <a:lnTo>
                    <a:pt x="1092102" y="1575879"/>
                  </a:lnTo>
                  <a:lnTo>
                    <a:pt x="1090968" y="1579035"/>
                  </a:lnTo>
                  <a:lnTo>
                    <a:pt x="1090287" y="1582415"/>
                  </a:lnTo>
                  <a:lnTo>
                    <a:pt x="1089607" y="1585571"/>
                  </a:lnTo>
                  <a:lnTo>
                    <a:pt x="1089380" y="1589177"/>
                  </a:lnTo>
                  <a:lnTo>
                    <a:pt x="1089154" y="1592558"/>
                  </a:lnTo>
                  <a:lnTo>
                    <a:pt x="1089380" y="1597968"/>
                  </a:lnTo>
                  <a:lnTo>
                    <a:pt x="1090287" y="1603152"/>
                  </a:lnTo>
                  <a:lnTo>
                    <a:pt x="1091648" y="1608111"/>
                  </a:lnTo>
                  <a:lnTo>
                    <a:pt x="1093689" y="1612844"/>
                  </a:lnTo>
                  <a:lnTo>
                    <a:pt x="1095957" y="1617352"/>
                  </a:lnTo>
                  <a:lnTo>
                    <a:pt x="1098678" y="1621634"/>
                  </a:lnTo>
                  <a:lnTo>
                    <a:pt x="1101853" y="1625692"/>
                  </a:lnTo>
                  <a:lnTo>
                    <a:pt x="1105481" y="1629523"/>
                  </a:lnTo>
                  <a:lnTo>
                    <a:pt x="1109563" y="1632679"/>
                  </a:lnTo>
                  <a:lnTo>
                    <a:pt x="1113871" y="1635834"/>
                  </a:lnTo>
                  <a:lnTo>
                    <a:pt x="1118633" y="1638314"/>
                  </a:lnTo>
                  <a:lnTo>
                    <a:pt x="1123395" y="1640568"/>
                  </a:lnTo>
                  <a:lnTo>
                    <a:pt x="1128611" y="1642371"/>
                  </a:lnTo>
                  <a:lnTo>
                    <a:pt x="1134053" y="1643498"/>
                  </a:lnTo>
                  <a:lnTo>
                    <a:pt x="1139496" y="1644174"/>
                  </a:lnTo>
                  <a:lnTo>
                    <a:pt x="1145391" y="1644625"/>
                  </a:lnTo>
                  <a:lnTo>
                    <a:pt x="1364673" y="1644625"/>
                  </a:lnTo>
                  <a:lnTo>
                    <a:pt x="1370343" y="1644174"/>
                  </a:lnTo>
                  <a:lnTo>
                    <a:pt x="1376012" y="1643498"/>
                  </a:lnTo>
                  <a:lnTo>
                    <a:pt x="1381227" y="1642371"/>
                  </a:lnTo>
                  <a:lnTo>
                    <a:pt x="1386443" y="1640568"/>
                  </a:lnTo>
                  <a:lnTo>
                    <a:pt x="1391432" y="1638314"/>
                  </a:lnTo>
                  <a:lnTo>
                    <a:pt x="1396194" y="1635834"/>
                  </a:lnTo>
                  <a:lnTo>
                    <a:pt x="1400502" y="1632679"/>
                  </a:lnTo>
                  <a:lnTo>
                    <a:pt x="1404357" y="1629523"/>
                  </a:lnTo>
                  <a:lnTo>
                    <a:pt x="1407986" y="1625692"/>
                  </a:lnTo>
                  <a:lnTo>
                    <a:pt x="1411160" y="1621634"/>
                  </a:lnTo>
                  <a:lnTo>
                    <a:pt x="1414108" y="1617352"/>
                  </a:lnTo>
                  <a:lnTo>
                    <a:pt x="1416376" y="1612844"/>
                  </a:lnTo>
                  <a:lnTo>
                    <a:pt x="1418417" y="1608111"/>
                  </a:lnTo>
                  <a:lnTo>
                    <a:pt x="1419551" y="1603152"/>
                  </a:lnTo>
                  <a:lnTo>
                    <a:pt x="1420684" y="1597968"/>
                  </a:lnTo>
                  <a:lnTo>
                    <a:pt x="1420911" y="1592558"/>
                  </a:lnTo>
                  <a:lnTo>
                    <a:pt x="1420684" y="1589177"/>
                  </a:lnTo>
                  <a:lnTo>
                    <a:pt x="1420231" y="1585571"/>
                  </a:lnTo>
                  <a:lnTo>
                    <a:pt x="1419551" y="1582415"/>
                  </a:lnTo>
                  <a:lnTo>
                    <a:pt x="1418870" y="1579035"/>
                  </a:lnTo>
                  <a:lnTo>
                    <a:pt x="1417737" y="1575879"/>
                  </a:lnTo>
                  <a:lnTo>
                    <a:pt x="1416603" y="1572498"/>
                  </a:lnTo>
                  <a:lnTo>
                    <a:pt x="1415015" y="1569568"/>
                  </a:lnTo>
                  <a:lnTo>
                    <a:pt x="1413201" y="1566863"/>
                  </a:lnTo>
                  <a:lnTo>
                    <a:pt x="2425481" y="1566863"/>
                  </a:lnTo>
                  <a:lnTo>
                    <a:pt x="2429790" y="1566863"/>
                  </a:lnTo>
                  <a:lnTo>
                    <a:pt x="2434099" y="1567089"/>
                  </a:lnTo>
                  <a:lnTo>
                    <a:pt x="2438407" y="1567539"/>
                  </a:lnTo>
                  <a:lnTo>
                    <a:pt x="2442489" y="1568216"/>
                  </a:lnTo>
                  <a:lnTo>
                    <a:pt x="2446571" y="1569117"/>
                  </a:lnTo>
                  <a:lnTo>
                    <a:pt x="2450426" y="1570244"/>
                  </a:lnTo>
                  <a:lnTo>
                    <a:pt x="2454507" y="1571596"/>
                  </a:lnTo>
                  <a:lnTo>
                    <a:pt x="2458362" y="1572723"/>
                  </a:lnTo>
                  <a:lnTo>
                    <a:pt x="2462217" y="1574301"/>
                  </a:lnTo>
                  <a:lnTo>
                    <a:pt x="2465619" y="1576104"/>
                  </a:lnTo>
                  <a:lnTo>
                    <a:pt x="2469247" y="1578133"/>
                  </a:lnTo>
                  <a:lnTo>
                    <a:pt x="2472422" y="1580162"/>
                  </a:lnTo>
                  <a:lnTo>
                    <a:pt x="2476050" y="1581965"/>
                  </a:lnTo>
                  <a:lnTo>
                    <a:pt x="2478998" y="1584669"/>
                  </a:lnTo>
                  <a:lnTo>
                    <a:pt x="2482173" y="1586923"/>
                  </a:lnTo>
                  <a:lnTo>
                    <a:pt x="2485121" y="1589628"/>
                  </a:lnTo>
                  <a:lnTo>
                    <a:pt x="2487842" y="1592108"/>
                  </a:lnTo>
                  <a:lnTo>
                    <a:pt x="2490336" y="1595038"/>
                  </a:lnTo>
                  <a:lnTo>
                    <a:pt x="2492831" y="1597968"/>
                  </a:lnTo>
                  <a:lnTo>
                    <a:pt x="2495552" y="1601123"/>
                  </a:lnTo>
                  <a:lnTo>
                    <a:pt x="2497366" y="1604054"/>
                  </a:lnTo>
                  <a:lnTo>
                    <a:pt x="2499407" y="1607434"/>
                  </a:lnTo>
                  <a:lnTo>
                    <a:pt x="2501448" y="1610815"/>
                  </a:lnTo>
                  <a:lnTo>
                    <a:pt x="2503035" y="1614196"/>
                  </a:lnTo>
                  <a:lnTo>
                    <a:pt x="2504623" y="1618028"/>
                  </a:lnTo>
                  <a:lnTo>
                    <a:pt x="2505983" y="1621409"/>
                  </a:lnTo>
                  <a:lnTo>
                    <a:pt x="2507117" y="1625241"/>
                  </a:lnTo>
                  <a:lnTo>
                    <a:pt x="2508024" y="1629073"/>
                  </a:lnTo>
                  <a:lnTo>
                    <a:pt x="2508704" y="1632679"/>
                  </a:lnTo>
                  <a:lnTo>
                    <a:pt x="2509385" y="1636736"/>
                  </a:lnTo>
                  <a:lnTo>
                    <a:pt x="2509611" y="1640568"/>
                  </a:lnTo>
                  <a:lnTo>
                    <a:pt x="2509838" y="1644625"/>
                  </a:lnTo>
                  <a:lnTo>
                    <a:pt x="2509838" y="1709764"/>
                  </a:lnTo>
                  <a:lnTo>
                    <a:pt x="2509611" y="1713822"/>
                  </a:lnTo>
                  <a:lnTo>
                    <a:pt x="2509385" y="1717428"/>
                  </a:lnTo>
                  <a:lnTo>
                    <a:pt x="2508704" y="1721485"/>
                  </a:lnTo>
                  <a:lnTo>
                    <a:pt x="2508024" y="1725317"/>
                  </a:lnTo>
                  <a:lnTo>
                    <a:pt x="2507117" y="1729148"/>
                  </a:lnTo>
                  <a:lnTo>
                    <a:pt x="2505983" y="1732755"/>
                  </a:lnTo>
                  <a:lnTo>
                    <a:pt x="2504623" y="1736361"/>
                  </a:lnTo>
                  <a:lnTo>
                    <a:pt x="2503035" y="1740193"/>
                  </a:lnTo>
                  <a:lnTo>
                    <a:pt x="2501448" y="1743348"/>
                  </a:lnTo>
                  <a:lnTo>
                    <a:pt x="2499407" y="1746955"/>
                  </a:lnTo>
                  <a:lnTo>
                    <a:pt x="2497366" y="1750110"/>
                  </a:lnTo>
                  <a:lnTo>
                    <a:pt x="2495552" y="1753040"/>
                  </a:lnTo>
                  <a:lnTo>
                    <a:pt x="2492831" y="1756421"/>
                  </a:lnTo>
                  <a:lnTo>
                    <a:pt x="2490336" y="1759126"/>
                  </a:lnTo>
                  <a:lnTo>
                    <a:pt x="2487842" y="1762282"/>
                  </a:lnTo>
                  <a:lnTo>
                    <a:pt x="2485121" y="1764761"/>
                  </a:lnTo>
                  <a:lnTo>
                    <a:pt x="2482173" y="1767466"/>
                  </a:lnTo>
                  <a:lnTo>
                    <a:pt x="2478998" y="1769720"/>
                  </a:lnTo>
                  <a:lnTo>
                    <a:pt x="2476050" y="1772199"/>
                  </a:lnTo>
                  <a:lnTo>
                    <a:pt x="2472422" y="1774228"/>
                  </a:lnTo>
                  <a:lnTo>
                    <a:pt x="2469247" y="1776256"/>
                  </a:lnTo>
                  <a:lnTo>
                    <a:pt x="2465619" y="1778285"/>
                  </a:lnTo>
                  <a:lnTo>
                    <a:pt x="2462217" y="1780088"/>
                  </a:lnTo>
                  <a:lnTo>
                    <a:pt x="2458362" y="1781440"/>
                  </a:lnTo>
                  <a:lnTo>
                    <a:pt x="2454507" y="1782793"/>
                  </a:lnTo>
                  <a:lnTo>
                    <a:pt x="2450426" y="1783920"/>
                  </a:lnTo>
                  <a:lnTo>
                    <a:pt x="2446571" y="1785272"/>
                  </a:lnTo>
                  <a:lnTo>
                    <a:pt x="2442489" y="1785948"/>
                  </a:lnTo>
                  <a:lnTo>
                    <a:pt x="2438407" y="1786850"/>
                  </a:lnTo>
                  <a:lnTo>
                    <a:pt x="2434099" y="1787301"/>
                  </a:lnTo>
                  <a:lnTo>
                    <a:pt x="2429790" y="1787526"/>
                  </a:lnTo>
                  <a:lnTo>
                    <a:pt x="2425481" y="1787526"/>
                  </a:lnTo>
                  <a:lnTo>
                    <a:pt x="84357" y="1787526"/>
                  </a:lnTo>
                  <a:lnTo>
                    <a:pt x="80048" y="1787526"/>
                  </a:lnTo>
                  <a:lnTo>
                    <a:pt x="75740" y="1787301"/>
                  </a:lnTo>
                  <a:lnTo>
                    <a:pt x="71431" y="1786850"/>
                  </a:lnTo>
                  <a:lnTo>
                    <a:pt x="67349" y="1785948"/>
                  </a:lnTo>
                  <a:lnTo>
                    <a:pt x="63494" y="1785272"/>
                  </a:lnTo>
                  <a:lnTo>
                    <a:pt x="59413" y="1783920"/>
                  </a:lnTo>
                  <a:lnTo>
                    <a:pt x="55558" y="1782793"/>
                  </a:lnTo>
                  <a:lnTo>
                    <a:pt x="51476" y="1781440"/>
                  </a:lnTo>
                  <a:lnTo>
                    <a:pt x="48074" y="1780088"/>
                  </a:lnTo>
                  <a:lnTo>
                    <a:pt x="44219" y="1778285"/>
                  </a:lnTo>
                  <a:lnTo>
                    <a:pt x="40591" y="1776256"/>
                  </a:lnTo>
                  <a:lnTo>
                    <a:pt x="37416" y="1774228"/>
                  </a:lnTo>
                  <a:lnTo>
                    <a:pt x="33788" y="1772199"/>
                  </a:lnTo>
                  <a:lnTo>
                    <a:pt x="30840" y="1769720"/>
                  </a:lnTo>
                  <a:lnTo>
                    <a:pt x="27892" y="1767466"/>
                  </a:lnTo>
                  <a:lnTo>
                    <a:pt x="24717" y="1764761"/>
                  </a:lnTo>
                  <a:lnTo>
                    <a:pt x="21996" y="1762282"/>
                  </a:lnTo>
                  <a:lnTo>
                    <a:pt x="19502" y="1759126"/>
                  </a:lnTo>
                  <a:lnTo>
                    <a:pt x="17007" y="1756421"/>
                  </a:lnTo>
                  <a:lnTo>
                    <a:pt x="14513" y="1753040"/>
                  </a:lnTo>
                  <a:lnTo>
                    <a:pt x="12472" y="1750110"/>
                  </a:lnTo>
                  <a:lnTo>
                    <a:pt x="10431" y="1746955"/>
                  </a:lnTo>
                  <a:lnTo>
                    <a:pt x="8390" y="1743348"/>
                  </a:lnTo>
                  <a:lnTo>
                    <a:pt x="6803" y="1740193"/>
                  </a:lnTo>
                  <a:lnTo>
                    <a:pt x="5442" y="1736361"/>
                  </a:lnTo>
                  <a:lnTo>
                    <a:pt x="3855" y="1732755"/>
                  </a:lnTo>
                  <a:lnTo>
                    <a:pt x="2948" y="1729148"/>
                  </a:lnTo>
                  <a:lnTo>
                    <a:pt x="1814" y="1725317"/>
                  </a:lnTo>
                  <a:lnTo>
                    <a:pt x="1134" y="1721485"/>
                  </a:lnTo>
                  <a:lnTo>
                    <a:pt x="680" y="1717428"/>
                  </a:lnTo>
                  <a:lnTo>
                    <a:pt x="227" y="1713822"/>
                  </a:lnTo>
                  <a:lnTo>
                    <a:pt x="0" y="1709764"/>
                  </a:lnTo>
                  <a:lnTo>
                    <a:pt x="0" y="1644625"/>
                  </a:lnTo>
                  <a:lnTo>
                    <a:pt x="227" y="1640568"/>
                  </a:lnTo>
                  <a:lnTo>
                    <a:pt x="680" y="1636736"/>
                  </a:lnTo>
                  <a:lnTo>
                    <a:pt x="1134" y="1632679"/>
                  </a:lnTo>
                  <a:lnTo>
                    <a:pt x="1814" y="1629073"/>
                  </a:lnTo>
                  <a:lnTo>
                    <a:pt x="2948" y="1625241"/>
                  </a:lnTo>
                  <a:lnTo>
                    <a:pt x="3855" y="1621409"/>
                  </a:lnTo>
                  <a:lnTo>
                    <a:pt x="5442" y="1618028"/>
                  </a:lnTo>
                  <a:lnTo>
                    <a:pt x="6803" y="1614196"/>
                  </a:lnTo>
                  <a:lnTo>
                    <a:pt x="8390" y="1610815"/>
                  </a:lnTo>
                  <a:lnTo>
                    <a:pt x="10431" y="1607434"/>
                  </a:lnTo>
                  <a:lnTo>
                    <a:pt x="12472" y="1604054"/>
                  </a:lnTo>
                  <a:lnTo>
                    <a:pt x="14513" y="1601123"/>
                  </a:lnTo>
                  <a:lnTo>
                    <a:pt x="17007" y="1597968"/>
                  </a:lnTo>
                  <a:lnTo>
                    <a:pt x="19502" y="1595038"/>
                  </a:lnTo>
                  <a:lnTo>
                    <a:pt x="21996" y="1592108"/>
                  </a:lnTo>
                  <a:lnTo>
                    <a:pt x="24717" y="1589628"/>
                  </a:lnTo>
                  <a:lnTo>
                    <a:pt x="27892" y="1586923"/>
                  </a:lnTo>
                  <a:lnTo>
                    <a:pt x="30840" y="1584669"/>
                  </a:lnTo>
                  <a:lnTo>
                    <a:pt x="33788" y="1581965"/>
                  </a:lnTo>
                  <a:lnTo>
                    <a:pt x="37416" y="1580162"/>
                  </a:lnTo>
                  <a:lnTo>
                    <a:pt x="40591" y="1578133"/>
                  </a:lnTo>
                  <a:lnTo>
                    <a:pt x="44219" y="1576104"/>
                  </a:lnTo>
                  <a:lnTo>
                    <a:pt x="48074" y="1574301"/>
                  </a:lnTo>
                  <a:lnTo>
                    <a:pt x="51476" y="1572723"/>
                  </a:lnTo>
                  <a:lnTo>
                    <a:pt x="55558" y="1571596"/>
                  </a:lnTo>
                  <a:lnTo>
                    <a:pt x="59413" y="1570244"/>
                  </a:lnTo>
                  <a:lnTo>
                    <a:pt x="63494" y="1569117"/>
                  </a:lnTo>
                  <a:lnTo>
                    <a:pt x="67349" y="1568216"/>
                  </a:lnTo>
                  <a:lnTo>
                    <a:pt x="71431" y="1567539"/>
                  </a:lnTo>
                  <a:lnTo>
                    <a:pt x="75740" y="1567089"/>
                  </a:lnTo>
                  <a:lnTo>
                    <a:pt x="80048" y="1566863"/>
                  </a:lnTo>
                  <a:close/>
                  <a:moveTo>
                    <a:pt x="837043" y="738188"/>
                  </a:moveTo>
                  <a:lnTo>
                    <a:pt x="839735" y="738188"/>
                  </a:lnTo>
                  <a:lnTo>
                    <a:pt x="912639" y="738188"/>
                  </a:lnTo>
                  <a:lnTo>
                    <a:pt x="915107" y="738188"/>
                  </a:lnTo>
                  <a:lnTo>
                    <a:pt x="917575" y="738870"/>
                  </a:lnTo>
                  <a:lnTo>
                    <a:pt x="920042" y="739324"/>
                  </a:lnTo>
                  <a:lnTo>
                    <a:pt x="922285" y="740232"/>
                  </a:lnTo>
                  <a:lnTo>
                    <a:pt x="924529" y="741368"/>
                  </a:lnTo>
                  <a:lnTo>
                    <a:pt x="926772" y="742504"/>
                  </a:lnTo>
                  <a:lnTo>
                    <a:pt x="928791" y="743867"/>
                  </a:lnTo>
                  <a:lnTo>
                    <a:pt x="930585" y="745684"/>
                  </a:lnTo>
                  <a:lnTo>
                    <a:pt x="932155" y="747047"/>
                  </a:lnTo>
                  <a:lnTo>
                    <a:pt x="933501" y="749091"/>
                  </a:lnTo>
                  <a:lnTo>
                    <a:pt x="934847" y="751135"/>
                  </a:lnTo>
                  <a:lnTo>
                    <a:pt x="936193" y="753407"/>
                  </a:lnTo>
                  <a:lnTo>
                    <a:pt x="936866" y="755678"/>
                  </a:lnTo>
                  <a:lnTo>
                    <a:pt x="937315" y="757950"/>
                  </a:lnTo>
                  <a:lnTo>
                    <a:pt x="937763" y="760448"/>
                  </a:lnTo>
                  <a:lnTo>
                    <a:pt x="938212" y="762947"/>
                  </a:lnTo>
                  <a:lnTo>
                    <a:pt x="938212" y="1145229"/>
                  </a:lnTo>
                  <a:lnTo>
                    <a:pt x="937763" y="1147728"/>
                  </a:lnTo>
                  <a:lnTo>
                    <a:pt x="937315" y="1150227"/>
                  </a:lnTo>
                  <a:lnTo>
                    <a:pt x="936866" y="1152498"/>
                  </a:lnTo>
                  <a:lnTo>
                    <a:pt x="936193" y="1154770"/>
                  </a:lnTo>
                  <a:lnTo>
                    <a:pt x="934847" y="1157041"/>
                  </a:lnTo>
                  <a:lnTo>
                    <a:pt x="933501" y="1159085"/>
                  </a:lnTo>
                  <a:lnTo>
                    <a:pt x="932155" y="1160902"/>
                  </a:lnTo>
                  <a:lnTo>
                    <a:pt x="930585" y="1162720"/>
                  </a:lnTo>
                  <a:lnTo>
                    <a:pt x="928791" y="1164537"/>
                  </a:lnTo>
                  <a:lnTo>
                    <a:pt x="926772" y="1165672"/>
                  </a:lnTo>
                  <a:lnTo>
                    <a:pt x="924529" y="1167035"/>
                  </a:lnTo>
                  <a:lnTo>
                    <a:pt x="922285" y="1167944"/>
                  </a:lnTo>
                  <a:lnTo>
                    <a:pt x="920042" y="1168852"/>
                  </a:lnTo>
                  <a:lnTo>
                    <a:pt x="917575" y="1169534"/>
                  </a:lnTo>
                  <a:lnTo>
                    <a:pt x="915107" y="1169761"/>
                  </a:lnTo>
                  <a:lnTo>
                    <a:pt x="912639" y="1169988"/>
                  </a:lnTo>
                  <a:lnTo>
                    <a:pt x="839735" y="1169988"/>
                  </a:lnTo>
                  <a:lnTo>
                    <a:pt x="837043" y="1169761"/>
                  </a:lnTo>
                  <a:lnTo>
                    <a:pt x="834576" y="1169534"/>
                  </a:lnTo>
                  <a:lnTo>
                    <a:pt x="832108" y="1168852"/>
                  </a:lnTo>
                  <a:lnTo>
                    <a:pt x="829865" y="1167944"/>
                  </a:lnTo>
                  <a:lnTo>
                    <a:pt x="827622" y="1167035"/>
                  </a:lnTo>
                  <a:lnTo>
                    <a:pt x="825603" y="1165672"/>
                  </a:lnTo>
                  <a:lnTo>
                    <a:pt x="823584" y="1164537"/>
                  </a:lnTo>
                  <a:lnTo>
                    <a:pt x="821790" y="1162720"/>
                  </a:lnTo>
                  <a:lnTo>
                    <a:pt x="819995" y="1160902"/>
                  </a:lnTo>
                  <a:lnTo>
                    <a:pt x="818649" y="1159085"/>
                  </a:lnTo>
                  <a:lnTo>
                    <a:pt x="817303" y="1157041"/>
                  </a:lnTo>
                  <a:lnTo>
                    <a:pt x="816406" y="1154770"/>
                  </a:lnTo>
                  <a:lnTo>
                    <a:pt x="815284" y="1152498"/>
                  </a:lnTo>
                  <a:lnTo>
                    <a:pt x="814836" y="1150227"/>
                  </a:lnTo>
                  <a:lnTo>
                    <a:pt x="814387" y="1147728"/>
                  </a:lnTo>
                  <a:lnTo>
                    <a:pt x="814387" y="1145229"/>
                  </a:lnTo>
                  <a:lnTo>
                    <a:pt x="814387" y="762947"/>
                  </a:lnTo>
                  <a:lnTo>
                    <a:pt x="814387" y="760448"/>
                  </a:lnTo>
                  <a:lnTo>
                    <a:pt x="814836" y="757950"/>
                  </a:lnTo>
                  <a:lnTo>
                    <a:pt x="815284" y="755678"/>
                  </a:lnTo>
                  <a:lnTo>
                    <a:pt x="816406" y="753407"/>
                  </a:lnTo>
                  <a:lnTo>
                    <a:pt x="817303" y="751135"/>
                  </a:lnTo>
                  <a:lnTo>
                    <a:pt x="818649" y="749091"/>
                  </a:lnTo>
                  <a:lnTo>
                    <a:pt x="819995" y="747047"/>
                  </a:lnTo>
                  <a:lnTo>
                    <a:pt x="821790" y="745684"/>
                  </a:lnTo>
                  <a:lnTo>
                    <a:pt x="823584" y="743867"/>
                  </a:lnTo>
                  <a:lnTo>
                    <a:pt x="825603" y="742504"/>
                  </a:lnTo>
                  <a:lnTo>
                    <a:pt x="827622" y="741368"/>
                  </a:lnTo>
                  <a:lnTo>
                    <a:pt x="829865" y="740232"/>
                  </a:lnTo>
                  <a:lnTo>
                    <a:pt x="832108" y="739324"/>
                  </a:lnTo>
                  <a:lnTo>
                    <a:pt x="834576" y="738870"/>
                  </a:lnTo>
                  <a:lnTo>
                    <a:pt x="837043" y="738188"/>
                  </a:lnTo>
                  <a:close/>
                  <a:moveTo>
                    <a:pt x="1318322" y="671513"/>
                  </a:moveTo>
                  <a:lnTo>
                    <a:pt x="1320794" y="671513"/>
                  </a:lnTo>
                  <a:lnTo>
                    <a:pt x="1394056" y="671513"/>
                  </a:lnTo>
                  <a:lnTo>
                    <a:pt x="1396528" y="671513"/>
                  </a:lnTo>
                  <a:lnTo>
                    <a:pt x="1399000" y="671966"/>
                  </a:lnTo>
                  <a:lnTo>
                    <a:pt x="1401472" y="672873"/>
                  </a:lnTo>
                  <a:lnTo>
                    <a:pt x="1403719" y="673553"/>
                  </a:lnTo>
                  <a:lnTo>
                    <a:pt x="1405966" y="674913"/>
                  </a:lnTo>
                  <a:lnTo>
                    <a:pt x="1408213" y="676273"/>
                  </a:lnTo>
                  <a:lnTo>
                    <a:pt x="1410011" y="677860"/>
                  </a:lnTo>
                  <a:lnTo>
                    <a:pt x="1412034" y="679900"/>
                  </a:lnTo>
                  <a:lnTo>
                    <a:pt x="1413607" y="681941"/>
                  </a:lnTo>
                  <a:lnTo>
                    <a:pt x="1414955" y="683981"/>
                  </a:lnTo>
                  <a:lnTo>
                    <a:pt x="1416304" y="686474"/>
                  </a:lnTo>
                  <a:lnTo>
                    <a:pt x="1417203" y="688968"/>
                  </a:lnTo>
                  <a:lnTo>
                    <a:pt x="1418326" y="691461"/>
                  </a:lnTo>
                  <a:lnTo>
                    <a:pt x="1418776" y="694181"/>
                  </a:lnTo>
                  <a:lnTo>
                    <a:pt x="1419225" y="696902"/>
                  </a:lnTo>
                  <a:lnTo>
                    <a:pt x="1419225" y="699848"/>
                  </a:lnTo>
                  <a:lnTo>
                    <a:pt x="1419225" y="1141426"/>
                  </a:lnTo>
                  <a:lnTo>
                    <a:pt x="1419225" y="1144373"/>
                  </a:lnTo>
                  <a:lnTo>
                    <a:pt x="1418776" y="1147320"/>
                  </a:lnTo>
                  <a:lnTo>
                    <a:pt x="1418326" y="1149813"/>
                  </a:lnTo>
                  <a:lnTo>
                    <a:pt x="1417203" y="1152534"/>
                  </a:lnTo>
                  <a:lnTo>
                    <a:pt x="1416304" y="1155254"/>
                  </a:lnTo>
                  <a:lnTo>
                    <a:pt x="1414955" y="1157521"/>
                  </a:lnTo>
                  <a:lnTo>
                    <a:pt x="1413607" y="1159787"/>
                  </a:lnTo>
                  <a:lnTo>
                    <a:pt x="1412034" y="1161601"/>
                  </a:lnTo>
                  <a:lnTo>
                    <a:pt x="1410011" y="1163414"/>
                  </a:lnTo>
                  <a:lnTo>
                    <a:pt x="1408213" y="1165228"/>
                  </a:lnTo>
                  <a:lnTo>
                    <a:pt x="1405966" y="1166588"/>
                  </a:lnTo>
                  <a:lnTo>
                    <a:pt x="1403719" y="1167721"/>
                  </a:lnTo>
                  <a:lnTo>
                    <a:pt x="1401472" y="1168855"/>
                  </a:lnTo>
                  <a:lnTo>
                    <a:pt x="1399000" y="1169535"/>
                  </a:lnTo>
                  <a:lnTo>
                    <a:pt x="1396528" y="1169761"/>
                  </a:lnTo>
                  <a:lnTo>
                    <a:pt x="1394056" y="1169988"/>
                  </a:lnTo>
                  <a:lnTo>
                    <a:pt x="1320794" y="1169988"/>
                  </a:lnTo>
                  <a:lnTo>
                    <a:pt x="1318322" y="1169761"/>
                  </a:lnTo>
                  <a:lnTo>
                    <a:pt x="1315850" y="1169535"/>
                  </a:lnTo>
                  <a:lnTo>
                    <a:pt x="1313154" y="1168855"/>
                  </a:lnTo>
                  <a:lnTo>
                    <a:pt x="1310906" y="1167721"/>
                  </a:lnTo>
                  <a:lnTo>
                    <a:pt x="1308659" y="1166588"/>
                  </a:lnTo>
                  <a:lnTo>
                    <a:pt x="1306861" y="1165228"/>
                  </a:lnTo>
                  <a:lnTo>
                    <a:pt x="1304839" y="1163414"/>
                  </a:lnTo>
                  <a:lnTo>
                    <a:pt x="1303041" y="1161601"/>
                  </a:lnTo>
                  <a:lnTo>
                    <a:pt x="1301243" y="1159787"/>
                  </a:lnTo>
                  <a:lnTo>
                    <a:pt x="1299670" y="1157521"/>
                  </a:lnTo>
                  <a:lnTo>
                    <a:pt x="1298546" y="1155254"/>
                  </a:lnTo>
                  <a:lnTo>
                    <a:pt x="1297423" y="1152534"/>
                  </a:lnTo>
                  <a:lnTo>
                    <a:pt x="1296524" y="1149813"/>
                  </a:lnTo>
                  <a:lnTo>
                    <a:pt x="1296074" y="1147320"/>
                  </a:lnTo>
                  <a:lnTo>
                    <a:pt x="1295400" y="1144373"/>
                  </a:lnTo>
                  <a:lnTo>
                    <a:pt x="1295400" y="1141426"/>
                  </a:lnTo>
                  <a:lnTo>
                    <a:pt x="1295400" y="699848"/>
                  </a:lnTo>
                  <a:lnTo>
                    <a:pt x="1295400" y="696902"/>
                  </a:lnTo>
                  <a:lnTo>
                    <a:pt x="1296074" y="694181"/>
                  </a:lnTo>
                  <a:lnTo>
                    <a:pt x="1296524" y="691461"/>
                  </a:lnTo>
                  <a:lnTo>
                    <a:pt x="1297423" y="688968"/>
                  </a:lnTo>
                  <a:lnTo>
                    <a:pt x="1298546" y="686474"/>
                  </a:lnTo>
                  <a:lnTo>
                    <a:pt x="1299670" y="683981"/>
                  </a:lnTo>
                  <a:lnTo>
                    <a:pt x="1301243" y="681941"/>
                  </a:lnTo>
                  <a:lnTo>
                    <a:pt x="1303041" y="679900"/>
                  </a:lnTo>
                  <a:lnTo>
                    <a:pt x="1304839" y="677860"/>
                  </a:lnTo>
                  <a:lnTo>
                    <a:pt x="1306861" y="676273"/>
                  </a:lnTo>
                  <a:lnTo>
                    <a:pt x="1308659" y="674913"/>
                  </a:lnTo>
                  <a:lnTo>
                    <a:pt x="1310906" y="673553"/>
                  </a:lnTo>
                  <a:lnTo>
                    <a:pt x="1313154" y="672873"/>
                  </a:lnTo>
                  <a:lnTo>
                    <a:pt x="1315850" y="671966"/>
                  </a:lnTo>
                  <a:lnTo>
                    <a:pt x="1318322" y="671513"/>
                  </a:lnTo>
                  <a:close/>
                  <a:moveTo>
                    <a:pt x="988416" y="671513"/>
                  </a:moveTo>
                  <a:lnTo>
                    <a:pt x="990920" y="671513"/>
                  </a:lnTo>
                  <a:lnTo>
                    <a:pt x="1065121" y="671513"/>
                  </a:lnTo>
                  <a:lnTo>
                    <a:pt x="1067624" y="671513"/>
                  </a:lnTo>
                  <a:lnTo>
                    <a:pt x="1070128" y="671966"/>
                  </a:lnTo>
                  <a:lnTo>
                    <a:pt x="1072632" y="672873"/>
                  </a:lnTo>
                  <a:lnTo>
                    <a:pt x="1074908" y="673553"/>
                  </a:lnTo>
                  <a:lnTo>
                    <a:pt x="1077184" y="674913"/>
                  </a:lnTo>
                  <a:lnTo>
                    <a:pt x="1079460" y="676273"/>
                  </a:lnTo>
                  <a:lnTo>
                    <a:pt x="1081281" y="677860"/>
                  </a:lnTo>
                  <a:lnTo>
                    <a:pt x="1083330" y="679900"/>
                  </a:lnTo>
                  <a:lnTo>
                    <a:pt x="1084923" y="681941"/>
                  </a:lnTo>
                  <a:lnTo>
                    <a:pt x="1086288" y="683981"/>
                  </a:lnTo>
                  <a:lnTo>
                    <a:pt x="1087654" y="686474"/>
                  </a:lnTo>
                  <a:lnTo>
                    <a:pt x="1088565" y="688968"/>
                  </a:lnTo>
                  <a:lnTo>
                    <a:pt x="1089703" y="691461"/>
                  </a:lnTo>
                  <a:lnTo>
                    <a:pt x="1090158" y="694181"/>
                  </a:lnTo>
                  <a:lnTo>
                    <a:pt x="1090613" y="696902"/>
                  </a:lnTo>
                  <a:lnTo>
                    <a:pt x="1090613" y="699848"/>
                  </a:lnTo>
                  <a:lnTo>
                    <a:pt x="1090613" y="1141426"/>
                  </a:lnTo>
                  <a:lnTo>
                    <a:pt x="1090613" y="1144373"/>
                  </a:lnTo>
                  <a:lnTo>
                    <a:pt x="1090158" y="1147320"/>
                  </a:lnTo>
                  <a:lnTo>
                    <a:pt x="1089703" y="1149813"/>
                  </a:lnTo>
                  <a:lnTo>
                    <a:pt x="1088565" y="1152534"/>
                  </a:lnTo>
                  <a:lnTo>
                    <a:pt x="1087654" y="1155254"/>
                  </a:lnTo>
                  <a:lnTo>
                    <a:pt x="1086288" y="1157521"/>
                  </a:lnTo>
                  <a:lnTo>
                    <a:pt x="1084923" y="1159787"/>
                  </a:lnTo>
                  <a:lnTo>
                    <a:pt x="1083330" y="1161601"/>
                  </a:lnTo>
                  <a:lnTo>
                    <a:pt x="1081281" y="1163414"/>
                  </a:lnTo>
                  <a:lnTo>
                    <a:pt x="1079460" y="1165228"/>
                  </a:lnTo>
                  <a:lnTo>
                    <a:pt x="1077184" y="1166588"/>
                  </a:lnTo>
                  <a:lnTo>
                    <a:pt x="1074908" y="1167721"/>
                  </a:lnTo>
                  <a:lnTo>
                    <a:pt x="1072632" y="1168855"/>
                  </a:lnTo>
                  <a:lnTo>
                    <a:pt x="1070128" y="1169535"/>
                  </a:lnTo>
                  <a:lnTo>
                    <a:pt x="1067624" y="1169761"/>
                  </a:lnTo>
                  <a:lnTo>
                    <a:pt x="1065121" y="1169988"/>
                  </a:lnTo>
                  <a:lnTo>
                    <a:pt x="990920" y="1169988"/>
                  </a:lnTo>
                  <a:lnTo>
                    <a:pt x="988416" y="1169761"/>
                  </a:lnTo>
                  <a:lnTo>
                    <a:pt x="985685" y="1169535"/>
                  </a:lnTo>
                  <a:lnTo>
                    <a:pt x="983181" y="1168855"/>
                  </a:lnTo>
                  <a:lnTo>
                    <a:pt x="980905" y="1167721"/>
                  </a:lnTo>
                  <a:lnTo>
                    <a:pt x="978629" y="1166588"/>
                  </a:lnTo>
                  <a:lnTo>
                    <a:pt x="976581" y="1165228"/>
                  </a:lnTo>
                  <a:lnTo>
                    <a:pt x="974532" y="1163414"/>
                  </a:lnTo>
                  <a:lnTo>
                    <a:pt x="972939" y="1161601"/>
                  </a:lnTo>
                  <a:lnTo>
                    <a:pt x="971118" y="1159787"/>
                  </a:lnTo>
                  <a:lnTo>
                    <a:pt x="969525" y="1157521"/>
                  </a:lnTo>
                  <a:lnTo>
                    <a:pt x="968387" y="1155254"/>
                  </a:lnTo>
                  <a:lnTo>
                    <a:pt x="967249" y="1152534"/>
                  </a:lnTo>
                  <a:lnTo>
                    <a:pt x="966338" y="1149813"/>
                  </a:lnTo>
                  <a:lnTo>
                    <a:pt x="965883" y="1147320"/>
                  </a:lnTo>
                  <a:lnTo>
                    <a:pt x="965200" y="1144373"/>
                  </a:lnTo>
                  <a:lnTo>
                    <a:pt x="965200" y="1141426"/>
                  </a:lnTo>
                  <a:lnTo>
                    <a:pt x="965200" y="699848"/>
                  </a:lnTo>
                  <a:lnTo>
                    <a:pt x="965200" y="696902"/>
                  </a:lnTo>
                  <a:lnTo>
                    <a:pt x="965883" y="694181"/>
                  </a:lnTo>
                  <a:lnTo>
                    <a:pt x="966338" y="691461"/>
                  </a:lnTo>
                  <a:lnTo>
                    <a:pt x="967249" y="688968"/>
                  </a:lnTo>
                  <a:lnTo>
                    <a:pt x="968387" y="686474"/>
                  </a:lnTo>
                  <a:lnTo>
                    <a:pt x="969525" y="683981"/>
                  </a:lnTo>
                  <a:lnTo>
                    <a:pt x="971118" y="681941"/>
                  </a:lnTo>
                  <a:lnTo>
                    <a:pt x="972939" y="679900"/>
                  </a:lnTo>
                  <a:lnTo>
                    <a:pt x="974532" y="677860"/>
                  </a:lnTo>
                  <a:lnTo>
                    <a:pt x="976581" y="676273"/>
                  </a:lnTo>
                  <a:lnTo>
                    <a:pt x="978629" y="674913"/>
                  </a:lnTo>
                  <a:lnTo>
                    <a:pt x="980905" y="673553"/>
                  </a:lnTo>
                  <a:lnTo>
                    <a:pt x="983181" y="672873"/>
                  </a:lnTo>
                  <a:lnTo>
                    <a:pt x="985685" y="671966"/>
                  </a:lnTo>
                  <a:lnTo>
                    <a:pt x="988416" y="671513"/>
                  </a:lnTo>
                  <a:close/>
                  <a:moveTo>
                    <a:pt x="1471932" y="590550"/>
                  </a:moveTo>
                  <a:lnTo>
                    <a:pt x="1546133" y="590550"/>
                  </a:lnTo>
                  <a:lnTo>
                    <a:pt x="1548636" y="590777"/>
                  </a:lnTo>
                  <a:lnTo>
                    <a:pt x="1551140" y="591231"/>
                  </a:lnTo>
                  <a:lnTo>
                    <a:pt x="1553644" y="592139"/>
                  </a:lnTo>
                  <a:lnTo>
                    <a:pt x="1555920" y="593274"/>
                  </a:lnTo>
                  <a:lnTo>
                    <a:pt x="1558196" y="594635"/>
                  </a:lnTo>
                  <a:lnTo>
                    <a:pt x="1560472" y="596451"/>
                  </a:lnTo>
                  <a:lnTo>
                    <a:pt x="1562293" y="598267"/>
                  </a:lnTo>
                  <a:lnTo>
                    <a:pt x="1564342" y="600537"/>
                  </a:lnTo>
                  <a:lnTo>
                    <a:pt x="1565707" y="602806"/>
                  </a:lnTo>
                  <a:lnTo>
                    <a:pt x="1567300" y="605303"/>
                  </a:lnTo>
                  <a:lnTo>
                    <a:pt x="1568666" y="608026"/>
                  </a:lnTo>
                  <a:lnTo>
                    <a:pt x="1569577" y="610750"/>
                  </a:lnTo>
                  <a:lnTo>
                    <a:pt x="1570487" y="613927"/>
                  </a:lnTo>
                  <a:lnTo>
                    <a:pt x="1571170" y="617105"/>
                  </a:lnTo>
                  <a:lnTo>
                    <a:pt x="1571625" y="620282"/>
                  </a:lnTo>
                  <a:lnTo>
                    <a:pt x="1571625" y="623687"/>
                  </a:lnTo>
                  <a:lnTo>
                    <a:pt x="1571625" y="1136851"/>
                  </a:lnTo>
                  <a:lnTo>
                    <a:pt x="1571625" y="1140256"/>
                  </a:lnTo>
                  <a:lnTo>
                    <a:pt x="1571170" y="1143433"/>
                  </a:lnTo>
                  <a:lnTo>
                    <a:pt x="1570487" y="1146838"/>
                  </a:lnTo>
                  <a:lnTo>
                    <a:pt x="1569577" y="1149788"/>
                  </a:lnTo>
                  <a:lnTo>
                    <a:pt x="1568666" y="1152512"/>
                  </a:lnTo>
                  <a:lnTo>
                    <a:pt x="1567300" y="1155462"/>
                  </a:lnTo>
                  <a:lnTo>
                    <a:pt x="1565707" y="1157959"/>
                  </a:lnTo>
                  <a:lnTo>
                    <a:pt x="1564342" y="1160229"/>
                  </a:lnTo>
                  <a:lnTo>
                    <a:pt x="1562293" y="1162498"/>
                  </a:lnTo>
                  <a:lnTo>
                    <a:pt x="1560472" y="1164314"/>
                  </a:lnTo>
                  <a:lnTo>
                    <a:pt x="1558196" y="1165903"/>
                  </a:lnTo>
                  <a:lnTo>
                    <a:pt x="1555920" y="1167492"/>
                  </a:lnTo>
                  <a:lnTo>
                    <a:pt x="1553644" y="1168399"/>
                  </a:lnTo>
                  <a:lnTo>
                    <a:pt x="1551140" y="1169307"/>
                  </a:lnTo>
                  <a:lnTo>
                    <a:pt x="1548636" y="1169761"/>
                  </a:lnTo>
                  <a:lnTo>
                    <a:pt x="1546133" y="1169988"/>
                  </a:lnTo>
                  <a:lnTo>
                    <a:pt x="1471932" y="1169988"/>
                  </a:lnTo>
                  <a:lnTo>
                    <a:pt x="1469201" y="1169761"/>
                  </a:lnTo>
                  <a:lnTo>
                    <a:pt x="1466697" y="1169307"/>
                  </a:lnTo>
                  <a:lnTo>
                    <a:pt x="1464193" y="1168399"/>
                  </a:lnTo>
                  <a:lnTo>
                    <a:pt x="1461917" y="1167492"/>
                  </a:lnTo>
                  <a:lnTo>
                    <a:pt x="1459641" y="1165903"/>
                  </a:lnTo>
                  <a:lnTo>
                    <a:pt x="1457593" y="1164314"/>
                  </a:lnTo>
                  <a:lnTo>
                    <a:pt x="1455544" y="1162498"/>
                  </a:lnTo>
                  <a:lnTo>
                    <a:pt x="1453496" y="1160229"/>
                  </a:lnTo>
                  <a:lnTo>
                    <a:pt x="1452130" y="1157959"/>
                  </a:lnTo>
                  <a:lnTo>
                    <a:pt x="1450537" y="1155462"/>
                  </a:lnTo>
                  <a:lnTo>
                    <a:pt x="1449399" y="1152512"/>
                  </a:lnTo>
                  <a:lnTo>
                    <a:pt x="1448261" y="1149788"/>
                  </a:lnTo>
                  <a:lnTo>
                    <a:pt x="1447350" y="1146838"/>
                  </a:lnTo>
                  <a:lnTo>
                    <a:pt x="1446667" y="1143433"/>
                  </a:lnTo>
                  <a:lnTo>
                    <a:pt x="1446212" y="1140256"/>
                  </a:lnTo>
                  <a:lnTo>
                    <a:pt x="1446212" y="1136851"/>
                  </a:lnTo>
                  <a:lnTo>
                    <a:pt x="1446212" y="623687"/>
                  </a:lnTo>
                  <a:lnTo>
                    <a:pt x="1446212" y="620282"/>
                  </a:lnTo>
                  <a:lnTo>
                    <a:pt x="1446667" y="617105"/>
                  </a:lnTo>
                  <a:lnTo>
                    <a:pt x="1447350" y="613927"/>
                  </a:lnTo>
                  <a:lnTo>
                    <a:pt x="1448261" y="610750"/>
                  </a:lnTo>
                  <a:lnTo>
                    <a:pt x="1449399" y="608026"/>
                  </a:lnTo>
                  <a:lnTo>
                    <a:pt x="1450537" y="605303"/>
                  </a:lnTo>
                  <a:lnTo>
                    <a:pt x="1452130" y="602806"/>
                  </a:lnTo>
                  <a:lnTo>
                    <a:pt x="1453496" y="600537"/>
                  </a:lnTo>
                  <a:lnTo>
                    <a:pt x="1455544" y="598267"/>
                  </a:lnTo>
                  <a:lnTo>
                    <a:pt x="1457593" y="596451"/>
                  </a:lnTo>
                  <a:lnTo>
                    <a:pt x="1459641" y="594635"/>
                  </a:lnTo>
                  <a:lnTo>
                    <a:pt x="1461917" y="593274"/>
                  </a:lnTo>
                  <a:lnTo>
                    <a:pt x="1464193" y="592139"/>
                  </a:lnTo>
                  <a:lnTo>
                    <a:pt x="1466697" y="591231"/>
                  </a:lnTo>
                  <a:lnTo>
                    <a:pt x="1469201" y="590777"/>
                  </a:lnTo>
                  <a:lnTo>
                    <a:pt x="1471932" y="590550"/>
                  </a:lnTo>
                  <a:close/>
                  <a:moveTo>
                    <a:pt x="1152617" y="590550"/>
                  </a:moveTo>
                  <a:lnTo>
                    <a:pt x="1226818" y="590550"/>
                  </a:lnTo>
                  <a:lnTo>
                    <a:pt x="1229322" y="590777"/>
                  </a:lnTo>
                  <a:lnTo>
                    <a:pt x="1232053" y="591231"/>
                  </a:lnTo>
                  <a:lnTo>
                    <a:pt x="1234557" y="592139"/>
                  </a:lnTo>
                  <a:lnTo>
                    <a:pt x="1236833" y="593274"/>
                  </a:lnTo>
                  <a:lnTo>
                    <a:pt x="1239109" y="594635"/>
                  </a:lnTo>
                  <a:lnTo>
                    <a:pt x="1241158" y="596451"/>
                  </a:lnTo>
                  <a:lnTo>
                    <a:pt x="1242978" y="598267"/>
                  </a:lnTo>
                  <a:lnTo>
                    <a:pt x="1244799" y="600537"/>
                  </a:lnTo>
                  <a:lnTo>
                    <a:pt x="1246620" y="602806"/>
                  </a:lnTo>
                  <a:lnTo>
                    <a:pt x="1248213" y="605303"/>
                  </a:lnTo>
                  <a:lnTo>
                    <a:pt x="1249352" y="608026"/>
                  </a:lnTo>
                  <a:lnTo>
                    <a:pt x="1250490" y="610750"/>
                  </a:lnTo>
                  <a:lnTo>
                    <a:pt x="1251400" y="613927"/>
                  </a:lnTo>
                  <a:lnTo>
                    <a:pt x="1251855" y="617105"/>
                  </a:lnTo>
                  <a:lnTo>
                    <a:pt x="1252538" y="620282"/>
                  </a:lnTo>
                  <a:lnTo>
                    <a:pt x="1252538" y="623687"/>
                  </a:lnTo>
                  <a:lnTo>
                    <a:pt x="1252538" y="1136851"/>
                  </a:lnTo>
                  <a:lnTo>
                    <a:pt x="1252538" y="1140256"/>
                  </a:lnTo>
                  <a:lnTo>
                    <a:pt x="1251855" y="1143433"/>
                  </a:lnTo>
                  <a:lnTo>
                    <a:pt x="1251400" y="1146838"/>
                  </a:lnTo>
                  <a:lnTo>
                    <a:pt x="1250490" y="1149788"/>
                  </a:lnTo>
                  <a:lnTo>
                    <a:pt x="1249352" y="1152512"/>
                  </a:lnTo>
                  <a:lnTo>
                    <a:pt x="1248213" y="1155462"/>
                  </a:lnTo>
                  <a:lnTo>
                    <a:pt x="1246620" y="1157959"/>
                  </a:lnTo>
                  <a:lnTo>
                    <a:pt x="1244799" y="1160229"/>
                  </a:lnTo>
                  <a:lnTo>
                    <a:pt x="1242978" y="1162498"/>
                  </a:lnTo>
                  <a:lnTo>
                    <a:pt x="1241158" y="1164314"/>
                  </a:lnTo>
                  <a:lnTo>
                    <a:pt x="1239109" y="1165903"/>
                  </a:lnTo>
                  <a:lnTo>
                    <a:pt x="1236833" y="1167492"/>
                  </a:lnTo>
                  <a:lnTo>
                    <a:pt x="1234557" y="1168399"/>
                  </a:lnTo>
                  <a:lnTo>
                    <a:pt x="1232053" y="1169307"/>
                  </a:lnTo>
                  <a:lnTo>
                    <a:pt x="1229322" y="1169761"/>
                  </a:lnTo>
                  <a:lnTo>
                    <a:pt x="1226818" y="1169988"/>
                  </a:lnTo>
                  <a:lnTo>
                    <a:pt x="1152617" y="1169988"/>
                  </a:lnTo>
                  <a:lnTo>
                    <a:pt x="1150114" y="1169761"/>
                  </a:lnTo>
                  <a:lnTo>
                    <a:pt x="1147610" y="1169307"/>
                  </a:lnTo>
                  <a:lnTo>
                    <a:pt x="1145106" y="1168399"/>
                  </a:lnTo>
                  <a:lnTo>
                    <a:pt x="1142830" y="1167492"/>
                  </a:lnTo>
                  <a:lnTo>
                    <a:pt x="1140554" y="1165903"/>
                  </a:lnTo>
                  <a:lnTo>
                    <a:pt x="1138278" y="1164314"/>
                  </a:lnTo>
                  <a:lnTo>
                    <a:pt x="1136457" y="1162498"/>
                  </a:lnTo>
                  <a:lnTo>
                    <a:pt x="1134409" y="1160229"/>
                  </a:lnTo>
                  <a:lnTo>
                    <a:pt x="1132815" y="1157959"/>
                  </a:lnTo>
                  <a:lnTo>
                    <a:pt x="1131450" y="1155462"/>
                  </a:lnTo>
                  <a:lnTo>
                    <a:pt x="1130084" y="1152512"/>
                  </a:lnTo>
                  <a:lnTo>
                    <a:pt x="1129174" y="1149788"/>
                  </a:lnTo>
                  <a:lnTo>
                    <a:pt x="1128036" y="1146838"/>
                  </a:lnTo>
                  <a:lnTo>
                    <a:pt x="1127580" y="1143433"/>
                  </a:lnTo>
                  <a:lnTo>
                    <a:pt x="1127125" y="1140256"/>
                  </a:lnTo>
                  <a:lnTo>
                    <a:pt x="1127125" y="1136851"/>
                  </a:lnTo>
                  <a:lnTo>
                    <a:pt x="1127125" y="623687"/>
                  </a:lnTo>
                  <a:lnTo>
                    <a:pt x="1127125" y="620282"/>
                  </a:lnTo>
                  <a:lnTo>
                    <a:pt x="1127580" y="617105"/>
                  </a:lnTo>
                  <a:lnTo>
                    <a:pt x="1128036" y="613927"/>
                  </a:lnTo>
                  <a:lnTo>
                    <a:pt x="1129174" y="610750"/>
                  </a:lnTo>
                  <a:lnTo>
                    <a:pt x="1130084" y="608026"/>
                  </a:lnTo>
                  <a:lnTo>
                    <a:pt x="1131450" y="605303"/>
                  </a:lnTo>
                  <a:lnTo>
                    <a:pt x="1132815" y="602806"/>
                  </a:lnTo>
                  <a:lnTo>
                    <a:pt x="1134409" y="600537"/>
                  </a:lnTo>
                  <a:lnTo>
                    <a:pt x="1136457" y="598267"/>
                  </a:lnTo>
                  <a:lnTo>
                    <a:pt x="1138278" y="596451"/>
                  </a:lnTo>
                  <a:lnTo>
                    <a:pt x="1140554" y="594635"/>
                  </a:lnTo>
                  <a:lnTo>
                    <a:pt x="1142830" y="593274"/>
                  </a:lnTo>
                  <a:lnTo>
                    <a:pt x="1145106" y="592139"/>
                  </a:lnTo>
                  <a:lnTo>
                    <a:pt x="1147610" y="591231"/>
                  </a:lnTo>
                  <a:lnTo>
                    <a:pt x="1150114" y="590777"/>
                  </a:lnTo>
                  <a:lnTo>
                    <a:pt x="1152617" y="590550"/>
                  </a:lnTo>
                  <a:close/>
                  <a:moveTo>
                    <a:pt x="1633857" y="508000"/>
                  </a:moveTo>
                  <a:lnTo>
                    <a:pt x="1707830" y="508000"/>
                  </a:lnTo>
                  <a:lnTo>
                    <a:pt x="1710561" y="508227"/>
                  </a:lnTo>
                  <a:lnTo>
                    <a:pt x="1713065" y="508680"/>
                  </a:lnTo>
                  <a:lnTo>
                    <a:pt x="1715797" y="509814"/>
                  </a:lnTo>
                  <a:lnTo>
                    <a:pt x="1718073" y="510947"/>
                  </a:lnTo>
                  <a:lnTo>
                    <a:pt x="1720349" y="512534"/>
                  </a:lnTo>
                  <a:lnTo>
                    <a:pt x="1722170" y="514575"/>
                  </a:lnTo>
                  <a:lnTo>
                    <a:pt x="1724218" y="516842"/>
                  </a:lnTo>
                  <a:lnTo>
                    <a:pt x="1726039" y="519109"/>
                  </a:lnTo>
                  <a:lnTo>
                    <a:pt x="1727860" y="521829"/>
                  </a:lnTo>
                  <a:lnTo>
                    <a:pt x="1729453" y="524550"/>
                  </a:lnTo>
                  <a:lnTo>
                    <a:pt x="1730591" y="527950"/>
                  </a:lnTo>
                  <a:lnTo>
                    <a:pt x="1731729" y="531124"/>
                  </a:lnTo>
                  <a:lnTo>
                    <a:pt x="1732640" y="534752"/>
                  </a:lnTo>
                  <a:lnTo>
                    <a:pt x="1733095" y="538152"/>
                  </a:lnTo>
                  <a:lnTo>
                    <a:pt x="1733550" y="542006"/>
                  </a:lnTo>
                  <a:lnTo>
                    <a:pt x="1733550" y="545860"/>
                  </a:lnTo>
                  <a:lnTo>
                    <a:pt x="1733550" y="1132128"/>
                  </a:lnTo>
                  <a:lnTo>
                    <a:pt x="1733550" y="1135982"/>
                  </a:lnTo>
                  <a:lnTo>
                    <a:pt x="1733095" y="1139836"/>
                  </a:lnTo>
                  <a:lnTo>
                    <a:pt x="1732640" y="1143463"/>
                  </a:lnTo>
                  <a:lnTo>
                    <a:pt x="1731729" y="1146864"/>
                  </a:lnTo>
                  <a:lnTo>
                    <a:pt x="1730591" y="1150038"/>
                  </a:lnTo>
                  <a:lnTo>
                    <a:pt x="1729453" y="1153438"/>
                  </a:lnTo>
                  <a:lnTo>
                    <a:pt x="1727860" y="1156159"/>
                  </a:lnTo>
                  <a:lnTo>
                    <a:pt x="1726039" y="1158879"/>
                  </a:lnTo>
                  <a:lnTo>
                    <a:pt x="1724218" y="1161373"/>
                  </a:lnTo>
                  <a:lnTo>
                    <a:pt x="1722170" y="1163414"/>
                  </a:lnTo>
                  <a:lnTo>
                    <a:pt x="1720349" y="1165454"/>
                  </a:lnTo>
                  <a:lnTo>
                    <a:pt x="1718073" y="1167041"/>
                  </a:lnTo>
                  <a:lnTo>
                    <a:pt x="1715797" y="1168174"/>
                  </a:lnTo>
                  <a:lnTo>
                    <a:pt x="1713065" y="1169308"/>
                  </a:lnTo>
                  <a:lnTo>
                    <a:pt x="1710561" y="1169761"/>
                  </a:lnTo>
                  <a:lnTo>
                    <a:pt x="1707830" y="1169988"/>
                  </a:lnTo>
                  <a:lnTo>
                    <a:pt x="1633857" y="1169988"/>
                  </a:lnTo>
                  <a:lnTo>
                    <a:pt x="1631353" y="1169761"/>
                  </a:lnTo>
                  <a:lnTo>
                    <a:pt x="1628850" y="1169308"/>
                  </a:lnTo>
                  <a:lnTo>
                    <a:pt x="1626346" y="1168174"/>
                  </a:lnTo>
                  <a:lnTo>
                    <a:pt x="1624070" y="1167041"/>
                  </a:lnTo>
                  <a:lnTo>
                    <a:pt x="1621794" y="1165454"/>
                  </a:lnTo>
                  <a:lnTo>
                    <a:pt x="1619518" y="1163414"/>
                  </a:lnTo>
                  <a:lnTo>
                    <a:pt x="1617469" y="1161373"/>
                  </a:lnTo>
                  <a:lnTo>
                    <a:pt x="1615648" y="1158879"/>
                  </a:lnTo>
                  <a:lnTo>
                    <a:pt x="1614055" y="1156159"/>
                  </a:lnTo>
                  <a:lnTo>
                    <a:pt x="1612689" y="1153438"/>
                  </a:lnTo>
                  <a:lnTo>
                    <a:pt x="1611324" y="1150038"/>
                  </a:lnTo>
                  <a:lnTo>
                    <a:pt x="1610186" y="1146864"/>
                  </a:lnTo>
                  <a:lnTo>
                    <a:pt x="1609275" y="1143463"/>
                  </a:lnTo>
                  <a:lnTo>
                    <a:pt x="1608820" y="1139836"/>
                  </a:lnTo>
                  <a:lnTo>
                    <a:pt x="1608365" y="1135982"/>
                  </a:lnTo>
                  <a:lnTo>
                    <a:pt x="1608137" y="1132128"/>
                  </a:lnTo>
                  <a:lnTo>
                    <a:pt x="1608137" y="545860"/>
                  </a:lnTo>
                  <a:lnTo>
                    <a:pt x="1608365" y="542006"/>
                  </a:lnTo>
                  <a:lnTo>
                    <a:pt x="1608820" y="538152"/>
                  </a:lnTo>
                  <a:lnTo>
                    <a:pt x="1609275" y="534752"/>
                  </a:lnTo>
                  <a:lnTo>
                    <a:pt x="1610186" y="531124"/>
                  </a:lnTo>
                  <a:lnTo>
                    <a:pt x="1611324" y="527950"/>
                  </a:lnTo>
                  <a:lnTo>
                    <a:pt x="1612689" y="524550"/>
                  </a:lnTo>
                  <a:lnTo>
                    <a:pt x="1614055" y="521829"/>
                  </a:lnTo>
                  <a:lnTo>
                    <a:pt x="1615648" y="519109"/>
                  </a:lnTo>
                  <a:lnTo>
                    <a:pt x="1617469" y="516842"/>
                  </a:lnTo>
                  <a:lnTo>
                    <a:pt x="1619518" y="514575"/>
                  </a:lnTo>
                  <a:lnTo>
                    <a:pt x="1621794" y="512534"/>
                  </a:lnTo>
                  <a:lnTo>
                    <a:pt x="1624070" y="510947"/>
                  </a:lnTo>
                  <a:lnTo>
                    <a:pt x="1626346" y="509814"/>
                  </a:lnTo>
                  <a:lnTo>
                    <a:pt x="1628850" y="508680"/>
                  </a:lnTo>
                  <a:lnTo>
                    <a:pt x="1631353" y="508227"/>
                  </a:lnTo>
                  <a:lnTo>
                    <a:pt x="1633857" y="508000"/>
                  </a:lnTo>
                  <a:close/>
                  <a:moveTo>
                    <a:pt x="1501548" y="319088"/>
                  </a:moveTo>
                  <a:lnTo>
                    <a:pt x="1733323" y="319088"/>
                  </a:lnTo>
                  <a:lnTo>
                    <a:pt x="1733323" y="319316"/>
                  </a:lnTo>
                  <a:lnTo>
                    <a:pt x="1733550" y="319316"/>
                  </a:lnTo>
                  <a:lnTo>
                    <a:pt x="1733550" y="464215"/>
                  </a:lnTo>
                  <a:lnTo>
                    <a:pt x="1637620" y="464215"/>
                  </a:lnTo>
                  <a:lnTo>
                    <a:pt x="1637620" y="418038"/>
                  </a:lnTo>
                  <a:lnTo>
                    <a:pt x="1318759" y="617303"/>
                  </a:lnTo>
                  <a:lnTo>
                    <a:pt x="1250723" y="574766"/>
                  </a:lnTo>
                  <a:lnTo>
                    <a:pt x="1253444" y="573174"/>
                  </a:lnTo>
                  <a:lnTo>
                    <a:pt x="1146628" y="506525"/>
                  </a:lnTo>
                  <a:lnTo>
                    <a:pt x="844096" y="695326"/>
                  </a:lnTo>
                  <a:lnTo>
                    <a:pt x="776287" y="653016"/>
                  </a:lnTo>
                  <a:lnTo>
                    <a:pt x="1147082" y="421450"/>
                  </a:lnTo>
                  <a:lnTo>
                    <a:pt x="1215118" y="463533"/>
                  </a:lnTo>
                  <a:lnTo>
                    <a:pt x="1214437" y="464215"/>
                  </a:lnTo>
                  <a:lnTo>
                    <a:pt x="1321253" y="530637"/>
                  </a:lnTo>
                  <a:lnTo>
                    <a:pt x="1564368" y="379141"/>
                  </a:lnTo>
                  <a:lnTo>
                    <a:pt x="1501548" y="379141"/>
                  </a:lnTo>
                  <a:lnTo>
                    <a:pt x="1501548" y="319088"/>
                  </a:lnTo>
                  <a:close/>
                  <a:moveTo>
                    <a:pt x="229507" y="91395"/>
                  </a:moveTo>
                  <a:lnTo>
                    <a:pt x="225651" y="91621"/>
                  </a:lnTo>
                  <a:lnTo>
                    <a:pt x="221796" y="91848"/>
                  </a:lnTo>
                  <a:lnTo>
                    <a:pt x="218394" y="92075"/>
                  </a:lnTo>
                  <a:lnTo>
                    <a:pt x="214539" y="92755"/>
                  </a:lnTo>
                  <a:lnTo>
                    <a:pt x="210910" y="93662"/>
                  </a:lnTo>
                  <a:lnTo>
                    <a:pt x="207509" y="94570"/>
                  </a:lnTo>
                  <a:lnTo>
                    <a:pt x="204107" y="95704"/>
                  </a:lnTo>
                  <a:lnTo>
                    <a:pt x="200705" y="96837"/>
                  </a:lnTo>
                  <a:lnTo>
                    <a:pt x="197303" y="98198"/>
                  </a:lnTo>
                  <a:lnTo>
                    <a:pt x="194355" y="99559"/>
                  </a:lnTo>
                  <a:lnTo>
                    <a:pt x="191407" y="101373"/>
                  </a:lnTo>
                  <a:lnTo>
                    <a:pt x="188232" y="103187"/>
                  </a:lnTo>
                  <a:lnTo>
                    <a:pt x="185284" y="105002"/>
                  </a:lnTo>
                  <a:lnTo>
                    <a:pt x="182562" y="107270"/>
                  </a:lnTo>
                  <a:lnTo>
                    <a:pt x="179614" y="109311"/>
                  </a:lnTo>
                  <a:lnTo>
                    <a:pt x="177119" y="111579"/>
                  </a:lnTo>
                  <a:lnTo>
                    <a:pt x="174851" y="114073"/>
                  </a:lnTo>
                  <a:lnTo>
                    <a:pt x="172357" y="116568"/>
                  </a:lnTo>
                  <a:lnTo>
                    <a:pt x="170316" y="119062"/>
                  </a:lnTo>
                  <a:lnTo>
                    <a:pt x="168275" y="121784"/>
                  </a:lnTo>
                  <a:lnTo>
                    <a:pt x="166460" y="124505"/>
                  </a:lnTo>
                  <a:lnTo>
                    <a:pt x="164646" y="127454"/>
                  </a:lnTo>
                  <a:lnTo>
                    <a:pt x="162832" y="130402"/>
                  </a:lnTo>
                  <a:lnTo>
                    <a:pt x="161471" y="133350"/>
                  </a:lnTo>
                  <a:lnTo>
                    <a:pt x="160110" y="136525"/>
                  </a:lnTo>
                  <a:lnTo>
                    <a:pt x="158976" y="139700"/>
                  </a:lnTo>
                  <a:lnTo>
                    <a:pt x="158069" y="143102"/>
                  </a:lnTo>
                  <a:lnTo>
                    <a:pt x="156935" y="146277"/>
                  </a:lnTo>
                  <a:lnTo>
                    <a:pt x="156482" y="149679"/>
                  </a:lnTo>
                  <a:lnTo>
                    <a:pt x="156028" y="153080"/>
                  </a:lnTo>
                  <a:lnTo>
                    <a:pt x="155801" y="156709"/>
                  </a:lnTo>
                  <a:lnTo>
                    <a:pt x="155801" y="160111"/>
                  </a:lnTo>
                  <a:lnTo>
                    <a:pt x="155801" y="1330098"/>
                  </a:lnTo>
                  <a:lnTo>
                    <a:pt x="155801" y="1333500"/>
                  </a:lnTo>
                  <a:lnTo>
                    <a:pt x="156028" y="1337129"/>
                  </a:lnTo>
                  <a:lnTo>
                    <a:pt x="156482" y="1340531"/>
                  </a:lnTo>
                  <a:lnTo>
                    <a:pt x="156935" y="1343932"/>
                  </a:lnTo>
                  <a:lnTo>
                    <a:pt x="158069" y="1347561"/>
                  </a:lnTo>
                  <a:lnTo>
                    <a:pt x="158976" y="1350509"/>
                  </a:lnTo>
                  <a:lnTo>
                    <a:pt x="160110" y="1353684"/>
                  </a:lnTo>
                  <a:lnTo>
                    <a:pt x="161471" y="1357086"/>
                  </a:lnTo>
                  <a:lnTo>
                    <a:pt x="162832" y="1360034"/>
                  </a:lnTo>
                  <a:lnTo>
                    <a:pt x="164646" y="1362756"/>
                  </a:lnTo>
                  <a:lnTo>
                    <a:pt x="166460" y="1365931"/>
                  </a:lnTo>
                  <a:lnTo>
                    <a:pt x="168275" y="1368652"/>
                  </a:lnTo>
                  <a:lnTo>
                    <a:pt x="170316" y="1371373"/>
                  </a:lnTo>
                  <a:lnTo>
                    <a:pt x="172357" y="1373868"/>
                  </a:lnTo>
                  <a:lnTo>
                    <a:pt x="174851" y="1376590"/>
                  </a:lnTo>
                  <a:lnTo>
                    <a:pt x="177119" y="1378857"/>
                  </a:lnTo>
                  <a:lnTo>
                    <a:pt x="179614" y="1381125"/>
                  </a:lnTo>
                  <a:lnTo>
                    <a:pt x="182562" y="1383393"/>
                  </a:lnTo>
                  <a:lnTo>
                    <a:pt x="185284" y="1385207"/>
                  </a:lnTo>
                  <a:lnTo>
                    <a:pt x="188232" y="1387248"/>
                  </a:lnTo>
                  <a:lnTo>
                    <a:pt x="191407" y="1389063"/>
                  </a:lnTo>
                  <a:lnTo>
                    <a:pt x="194355" y="1390650"/>
                  </a:lnTo>
                  <a:lnTo>
                    <a:pt x="197303" y="1392238"/>
                  </a:lnTo>
                  <a:lnTo>
                    <a:pt x="200705" y="1393598"/>
                  </a:lnTo>
                  <a:lnTo>
                    <a:pt x="204107" y="1394959"/>
                  </a:lnTo>
                  <a:lnTo>
                    <a:pt x="207509" y="1395866"/>
                  </a:lnTo>
                  <a:lnTo>
                    <a:pt x="210910" y="1397000"/>
                  </a:lnTo>
                  <a:lnTo>
                    <a:pt x="214539" y="1397681"/>
                  </a:lnTo>
                  <a:lnTo>
                    <a:pt x="218394" y="1398134"/>
                  </a:lnTo>
                  <a:lnTo>
                    <a:pt x="221796" y="1398588"/>
                  </a:lnTo>
                  <a:lnTo>
                    <a:pt x="225651" y="1399041"/>
                  </a:lnTo>
                  <a:lnTo>
                    <a:pt x="229507" y="1399041"/>
                  </a:lnTo>
                  <a:lnTo>
                    <a:pt x="2280330" y="1399041"/>
                  </a:lnTo>
                  <a:lnTo>
                    <a:pt x="2284186" y="1399041"/>
                  </a:lnTo>
                  <a:lnTo>
                    <a:pt x="2288041" y="1398588"/>
                  </a:lnTo>
                  <a:lnTo>
                    <a:pt x="2291670" y="1398134"/>
                  </a:lnTo>
                  <a:lnTo>
                    <a:pt x="2295298" y="1397681"/>
                  </a:lnTo>
                  <a:lnTo>
                    <a:pt x="2299154" y="1397000"/>
                  </a:lnTo>
                  <a:lnTo>
                    <a:pt x="2302555" y="1395866"/>
                  </a:lnTo>
                  <a:lnTo>
                    <a:pt x="2305957" y="1394959"/>
                  </a:lnTo>
                  <a:lnTo>
                    <a:pt x="2309359" y="1393598"/>
                  </a:lnTo>
                  <a:lnTo>
                    <a:pt x="2312534" y="1392238"/>
                  </a:lnTo>
                  <a:lnTo>
                    <a:pt x="2315709" y="1390650"/>
                  </a:lnTo>
                  <a:lnTo>
                    <a:pt x="2318884" y="1389063"/>
                  </a:lnTo>
                  <a:lnTo>
                    <a:pt x="2321832" y="1387248"/>
                  </a:lnTo>
                  <a:lnTo>
                    <a:pt x="2324780" y="1385207"/>
                  </a:lnTo>
                  <a:lnTo>
                    <a:pt x="2327502" y="1383393"/>
                  </a:lnTo>
                  <a:lnTo>
                    <a:pt x="2330223" y="1381125"/>
                  </a:lnTo>
                  <a:lnTo>
                    <a:pt x="2332945" y="1378857"/>
                  </a:lnTo>
                  <a:lnTo>
                    <a:pt x="2335213" y="1376590"/>
                  </a:lnTo>
                  <a:lnTo>
                    <a:pt x="2337707" y="1373868"/>
                  </a:lnTo>
                  <a:lnTo>
                    <a:pt x="2339748" y="1371373"/>
                  </a:lnTo>
                  <a:lnTo>
                    <a:pt x="2341789" y="1368652"/>
                  </a:lnTo>
                  <a:lnTo>
                    <a:pt x="2343830" y="1365931"/>
                  </a:lnTo>
                  <a:lnTo>
                    <a:pt x="2345418" y="1362756"/>
                  </a:lnTo>
                  <a:lnTo>
                    <a:pt x="2347232" y="1360034"/>
                  </a:lnTo>
                  <a:lnTo>
                    <a:pt x="2348593" y="1357086"/>
                  </a:lnTo>
                  <a:lnTo>
                    <a:pt x="2350180" y="1353684"/>
                  </a:lnTo>
                  <a:lnTo>
                    <a:pt x="2351088" y="1350509"/>
                  </a:lnTo>
                  <a:lnTo>
                    <a:pt x="2351995" y="1347561"/>
                  </a:lnTo>
                  <a:lnTo>
                    <a:pt x="2352902" y="1343932"/>
                  </a:lnTo>
                  <a:lnTo>
                    <a:pt x="2353582" y="1340531"/>
                  </a:lnTo>
                  <a:lnTo>
                    <a:pt x="2354036" y="1337129"/>
                  </a:lnTo>
                  <a:lnTo>
                    <a:pt x="2354263" y="1333500"/>
                  </a:lnTo>
                  <a:lnTo>
                    <a:pt x="2354263" y="1330098"/>
                  </a:lnTo>
                  <a:lnTo>
                    <a:pt x="2354263" y="160111"/>
                  </a:lnTo>
                  <a:lnTo>
                    <a:pt x="2354263" y="156709"/>
                  </a:lnTo>
                  <a:lnTo>
                    <a:pt x="2354036" y="153080"/>
                  </a:lnTo>
                  <a:lnTo>
                    <a:pt x="2353582" y="149679"/>
                  </a:lnTo>
                  <a:lnTo>
                    <a:pt x="2352902" y="146277"/>
                  </a:lnTo>
                  <a:lnTo>
                    <a:pt x="2351995" y="143102"/>
                  </a:lnTo>
                  <a:lnTo>
                    <a:pt x="2351088" y="139700"/>
                  </a:lnTo>
                  <a:lnTo>
                    <a:pt x="2350180" y="136525"/>
                  </a:lnTo>
                  <a:lnTo>
                    <a:pt x="2348593" y="133350"/>
                  </a:lnTo>
                  <a:lnTo>
                    <a:pt x="2347232" y="130402"/>
                  </a:lnTo>
                  <a:lnTo>
                    <a:pt x="2345418" y="127454"/>
                  </a:lnTo>
                  <a:lnTo>
                    <a:pt x="2343830" y="124505"/>
                  </a:lnTo>
                  <a:lnTo>
                    <a:pt x="2341789" y="121784"/>
                  </a:lnTo>
                  <a:lnTo>
                    <a:pt x="2339748" y="119062"/>
                  </a:lnTo>
                  <a:lnTo>
                    <a:pt x="2337707" y="116568"/>
                  </a:lnTo>
                  <a:lnTo>
                    <a:pt x="2335213" y="114073"/>
                  </a:lnTo>
                  <a:lnTo>
                    <a:pt x="2332945" y="111579"/>
                  </a:lnTo>
                  <a:lnTo>
                    <a:pt x="2330223" y="109311"/>
                  </a:lnTo>
                  <a:lnTo>
                    <a:pt x="2327502" y="107270"/>
                  </a:lnTo>
                  <a:lnTo>
                    <a:pt x="2324780" y="105002"/>
                  </a:lnTo>
                  <a:lnTo>
                    <a:pt x="2321832" y="103187"/>
                  </a:lnTo>
                  <a:lnTo>
                    <a:pt x="2318884" y="101373"/>
                  </a:lnTo>
                  <a:lnTo>
                    <a:pt x="2315709" y="99559"/>
                  </a:lnTo>
                  <a:lnTo>
                    <a:pt x="2312534" y="98198"/>
                  </a:lnTo>
                  <a:lnTo>
                    <a:pt x="2309359" y="96837"/>
                  </a:lnTo>
                  <a:lnTo>
                    <a:pt x="2305957" y="95704"/>
                  </a:lnTo>
                  <a:lnTo>
                    <a:pt x="2302555" y="94570"/>
                  </a:lnTo>
                  <a:lnTo>
                    <a:pt x="2299154" y="93662"/>
                  </a:lnTo>
                  <a:lnTo>
                    <a:pt x="2295298" y="92755"/>
                  </a:lnTo>
                  <a:lnTo>
                    <a:pt x="2291670" y="92075"/>
                  </a:lnTo>
                  <a:lnTo>
                    <a:pt x="2288041" y="91848"/>
                  </a:lnTo>
                  <a:lnTo>
                    <a:pt x="2284186" y="91621"/>
                  </a:lnTo>
                  <a:lnTo>
                    <a:pt x="2280330" y="91395"/>
                  </a:lnTo>
                  <a:lnTo>
                    <a:pt x="229507" y="91395"/>
                  </a:lnTo>
                  <a:close/>
                  <a:moveTo>
                    <a:pt x="81642" y="0"/>
                  </a:moveTo>
                  <a:lnTo>
                    <a:pt x="86178" y="0"/>
                  </a:lnTo>
                  <a:lnTo>
                    <a:pt x="2424113" y="0"/>
                  </a:lnTo>
                  <a:lnTo>
                    <a:pt x="2428648" y="0"/>
                  </a:lnTo>
                  <a:lnTo>
                    <a:pt x="2432730" y="227"/>
                  </a:lnTo>
                  <a:lnTo>
                    <a:pt x="2436813" y="680"/>
                  </a:lnTo>
                  <a:lnTo>
                    <a:pt x="2441122" y="1361"/>
                  </a:lnTo>
                  <a:lnTo>
                    <a:pt x="2445204" y="2268"/>
                  </a:lnTo>
                  <a:lnTo>
                    <a:pt x="2449286" y="3402"/>
                  </a:lnTo>
                  <a:lnTo>
                    <a:pt x="2452914" y="4536"/>
                  </a:lnTo>
                  <a:lnTo>
                    <a:pt x="2456770" y="5896"/>
                  </a:lnTo>
                  <a:lnTo>
                    <a:pt x="2460625" y="7484"/>
                  </a:lnTo>
                  <a:lnTo>
                    <a:pt x="2464480" y="9298"/>
                  </a:lnTo>
                  <a:lnTo>
                    <a:pt x="2467882" y="11339"/>
                  </a:lnTo>
                  <a:lnTo>
                    <a:pt x="2471284" y="13380"/>
                  </a:lnTo>
                  <a:lnTo>
                    <a:pt x="2474459" y="15421"/>
                  </a:lnTo>
                  <a:lnTo>
                    <a:pt x="2477861" y="17916"/>
                  </a:lnTo>
                  <a:lnTo>
                    <a:pt x="2480809" y="20184"/>
                  </a:lnTo>
                  <a:lnTo>
                    <a:pt x="2483757" y="22905"/>
                  </a:lnTo>
                  <a:lnTo>
                    <a:pt x="2486479" y="25400"/>
                  </a:lnTo>
                  <a:lnTo>
                    <a:pt x="2489200" y="28348"/>
                  </a:lnTo>
                  <a:lnTo>
                    <a:pt x="2491695" y="31296"/>
                  </a:lnTo>
                  <a:lnTo>
                    <a:pt x="2493963" y="34471"/>
                  </a:lnTo>
                  <a:lnTo>
                    <a:pt x="2496230" y="37646"/>
                  </a:lnTo>
                  <a:lnTo>
                    <a:pt x="2498272" y="40821"/>
                  </a:lnTo>
                  <a:lnTo>
                    <a:pt x="2499859" y="44450"/>
                  </a:lnTo>
                  <a:lnTo>
                    <a:pt x="2501673" y="47625"/>
                  </a:lnTo>
                  <a:lnTo>
                    <a:pt x="2503261" y="51480"/>
                  </a:lnTo>
                  <a:lnTo>
                    <a:pt x="2504395" y="54882"/>
                  </a:lnTo>
                  <a:lnTo>
                    <a:pt x="2505755" y="58737"/>
                  </a:lnTo>
                  <a:lnTo>
                    <a:pt x="2506663" y="62593"/>
                  </a:lnTo>
                  <a:lnTo>
                    <a:pt x="2507343" y="66221"/>
                  </a:lnTo>
                  <a:lnTo>
                    <a:pt x="2508023" y="70304"/>
                  </a:lnTo>
                  <a:lnTo>
                    <a:pt x="2508250" y="74159"/>
                  </a:lnTo>
                  <a:lnTo>
                    <a:pt x="2508250" y="78241"/>
                  </a:lnTo>
                  <a:lnTo>
                    <a:pt x="2508250" y="1411968"/>
                  </a:lnTo>
                  <a:lnTo>
                    <a:pt x="2508250" y="1416050"/>
                  </a:lnTo>
                  <a:lnTo>
                    <a:pt x="2508023" y="1420132"/>
                  </a:lnTo>
                  <a:lnTo>
                    <a:pt x="2507343" y="1423988"/>
                  </a:lnTo>
                  <a:lnTo>
                    <a:pt x="2506663" y="1427616"/>
                  </a:lnTo>
                  <a:lnTo>
                    <a:pt x="2505755" y="1431472"/>
                  </a:lnTo>
                  <a:lnTo>
                    <a:pt x="2504395" y="1435327"/>
                  </a:lnTo>
                  <a:lnTo>
                    <a:pt x="2503261" y="1439182"/>
                  </a:lnTo>
                  <a:lnTo>
                    <a:pt x="2501673" y="1442584"/>
                  </a:lnTo>
                  <a:lnTo>
                    <a:pt x="2499859" y="1446213"/>
                  </a:lnTo>
                  <a:lnTo>
                    <a:pt x="2498272" y="1449388"/>
                  </a:lnTo>
                  <a:lnTo>
                    <a:pt x="2496230" y="1452790"/>
                  </a:lnTo>
                  <a:lnTo>
                    <a:pt x="2493963" y="1455965"/>
                  </a:lnTo>
                  <a:lnTo>
                    <a:pt x="2491695" y="1458913"/>
                  </a:lnTo>
                  <a:lnTo>
                    <a:pt x="2489200" y="1462088"/>
                  </a:lnTo>
                  <a:lnTo>
                    <a:pt x="2486479" y="1464809"/>
                  </a:lnTo>
                  <a:lnTo>
                    <a:pt x="2483757" y="1467531"/>
                  </a:lnTo>
                  <a:lnTo>
                    <a:pt x="2480809" y="1470025"/>
                  </a:lnTo>
                  <a:lnTo>
                    <a:pt x="2477861" y="1472747"/>
                  </a:lnTo>
                  <a:lnTo>
                    <a:pt x="2474459" y="1475015"/>
                  </a:lnTo>
                  <a:lnTo>
                    <a:pt x="2471284" y="1477282"/>
                  </a:lnTo>
                  <a:lnTo>
                    <a:pt x="2467882" y="1479097"/>
                  </a:lnTo>
                  <a:lnTo>
                    <a:pt x="2464480" y="1480911"/>
                  </a:lnTo>
                  <a:lnTo>
                    <a:pt x="2460625" y="1482725"/>
                  </a:lnTo>
                  <a:lnTo>
                    <a:pt x="2456770" y="1484313"/>
                  </a:lnTo>
                  <a:lnTo>
                    <a:pt x="2452914" y="1485674"/>
                  </a:lnTo>
                  <a:lnTo>
                    <a:pt x="2449286" y="1487034"/>
                  </a:lnTo>
                  <a:lnTo>
                    <a:pt x="2445204" y="1487941"/>
                  </a:lnTo>
                  <a:lnTo>
                    <a:pt x="2441122" y="1488849"/>
                  </a:lnTo>
                  <a:lnTo>
                    <a:pt x="2436813" y="1489529"/>
                  </a:lnTo>
                  <a:lnTo>
                    <a:pt x="2432730" y="1489982"/>
                  </a:lnTo>
                  <a:lnTo>
                    <a:pt x="2428648" y="1490209"/>
                  </a:lnTo>
                  <a:lnTo>
                    <a:pt x="2424113" y="1490663"/>
                  </a:lnTo>
                  <a:lnTo>
                    <a:pt x="86178" y="1490663"/>
                  </a:lnTo>
                  <a:lnTo>
                    <a:pt x="81642" y="1490209"/>
                  </a:lnTo>
                  <a:lnTo>
                    <a:pt x="77333" y="1489982"/>
                  </a:lnTo>
                  <a:lnTo>
                    <a:pt x="73251" y="1489529"/>
                  </a:lnTo>
                  <a:lnTo>
                    <a:pt x="68942" y="1488849"/>
                  </a:lnTo>
                  <a:lnTo>
                    <a:pt x="64860" y="1487941"/>
                  </a:lnTo>
                  <a:lnTo>
                    <a:pt x="60778" y="1487034"/>
                  </a:lnTo>
                  <a:lnTo>
                    <a:pt x="57150" y="1485674"/>
                  </a:lnTo>
                  <a:lnTo>
                    <a:pt x="53294" y="1484313"/>
                  </a:lnTo>
                  <a:lnTo>
                    <a:pt x="49439" y="1482725"/>
                  </a:lnTo>
                  <a:lnTo>
                    <a:pt x="45810" y="1480911"/>
                  </a:lnTo>
                  <a:lnTo>
                    <a:pt x="42182" y="1479097"/>
                  </a:lnTo>
                  <a:lnTo>
                    <a:pt x="39007" y="1477282"/>
                  </a:lnTo>
                  <a:lnTo>
                    <a:pt x="35605" y="1475015"/>
                  </a:lnTo>
                  <a:lnTo>
                    <a:pt x="32430" y="1472747"/>
                  </a:lnTo>
                  <a:lnTo>
                    <a:pt x="29255" y="1470025"/>
                  </a:lnTo>
                  <a:lnTo>
                    <a:pt x="26307" y="1467531"/>
                  </a:lnTo>
                  <a:lnTo>
                    <a:pt x="23585" y="1464809"/>
                  </a:lnTo>
                  <a:lnTo>
                    <a:pt x="21091" y="1462088"/>
                  </a:lnTo>
                  <a:lnTo>
                    <a:pt x="18596" y="1458913"/>
                  </a:lnTo>
                  <a:lnTo>
                    <a:pt x="16101" y="1455965"/>
                  </a:lnTo>
                  <a:lnTo>
                    <a:pt x="13833" y="1452790"/>
                  </a:lnTo>
                  <a:lnTo>
                    <a:pt x="12019" y="1449388"/>
                  </a:lnTo>
                  <a:lnTo>
                    <a:pt x="9978" y="1446213"/>
                  </a:lnTo>
                  <a:lnTo>
                    <a:pt x="8391" y="1442584"/>
                  </a:lnTo>
                  <a:lnTo>
                    <a:pt x="6803" y="1439182"/>
                  </a:lnTo>
                  <a:lnTo>
                    <a:pt x="5442" y="1435327"/>
                  </a:lnTo>
                  <a:lnTo>
                    <a:pt x="4308" y="1431472"/>
                  </a:lnTo>
                  <a:lnTo>
                    <a:pt x="3401" y="1427616"/>
                  </a:lnTo>
                  <a:lnTo>
                    <a:pt x="2494" y="1423988"/>
                  </a:lnTo>
                  <a:lnTo>
                    <a:pt x="2041" y="1420132"/>
                  </a:lnTo>
                  <a:lnTo>
                    <a:pt x="1814" y="1416050"/>
                  </a:lnTo>
                  <a:lnTo>
                    <a:pt x="1587" y="1411968"/>
                  </a:lnTo>
                  <a:lnTo>
                    <a:pt x="1587" y="78241"/>
                  </a:lnTo>
                  <a:lnTo>
                    <a:pt x="1814" y="74159"/>
                  </a:lnTo>
                  <a:lnTo>
                    <a:pt x="2041" y="70304"/>
                  </a:lnTo>
                  <a:lnTo>
                    <a:pt x="2494" y="66221"/>
                  </a:lnTo>
                  <a:lnTo>
                    <a:pt x="3401" y="62593"/>
                  </a:lnTo>
                  <a:lnTo>
                    <a:pt x="4308" y="58737"/>
                  </a:lnTo>
                  <a:lnTo>
                    <a:pt x="5442" y="54882"/>
                  </a:lnTo>
                  <a:lnTo>
                    <a:pt x="6803" y="51480"/>
                  </a:lnTo>
                  <a:lnTo>
                    <a:pt x="8391" y="47625"/>
                  </a:lnTo>
                  <a:lnTo>
                    <a:pt x="9978" y="44450"/>
                  </a:lnTo>
                  <a:lnTo>
                    <a:pt x="12019" y="40821"/>
                  </a:lnTo>
                  <a:lnTo>
                    <a:pt x="13833" y="37646"/>
                  </a:lnTo>
                  <a:lnTo>
                    <a:pt x="16101" y="34471"/>
                  </a:lnTo>
                  <a:lnTo>
                    <a:pt x="18596" y="31296"/>
                  </a:lnTo>
                  <a:lnTo>
                    <a:pt x="21091" y="28348"/>
                  </a:lnTo>
                  <a:lnTo>
                    <a:pt x="23585" y="25400"/>
                  </a:lnTo>
                  <a:lnTo>
                    <a:pt x="26307" y="22905"/>
                  </a:lnTo>
                  <a:lnTo>
                    <a:pt x="29255" y="20184"/>
                  </a:lnTo>
                  <a:lnTo>
                    <a:pt x="32430" y="17916"/>
                  </a:lnTo>
                  <a:lnTo>
                    <a:pt x="35605" y="15421"/>
                  </a:lnTo>
                  <a:lnTo>
                    <a:pt x="39007" y="13380"/>
                  </a:lnTo>
                  <a:lnTo>
                    <a:pt x="42182" y="11339"/>
                  </a:lnTo>
                  <a:lnTo>
                    <a:pt x="45810" y="9298"/>
                  </a:lnTo>
                  <a:lnTo>
                    <a:pt x="49439" y="7484"/>
                  </a:lnTo>
                  <a:lnTo>
                    <a:pt x="53294" y="5896"/>
                  </a:lnTo>
                  <a:lnTo>
                    <a:pt x="57150" y="4536"/>
                  </a:lnTo>
                  <a:lnTo>
                    <a:pt x="60778" y="3402"/>
                  </a:lnTo>
                  <a:lnTo>
                    <a:pt x="64860" y="2268"/>
                  </a:lnTo>
                  <a:lnTo>
                    <a:pt x="68942" y="1361"/>
                  </a:lnTo>
                  <a:lnTo>
                    <a:pt x="73251" y="680"/>
                  </a:lnTo>
                  <a:lnTo>
                    <a:pt x="77333" y="227"/>
                  </a:lnTo>
                  <a:lnTo>
                    <a:pt x="81642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anchor="ctr">
              <a:normAutofit fontScale="55000" lnSpcReduction="20000"/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2" name="MH_Other_25"/>
            <p:cNvSpPr/>
            <p:nvPr>
              <p:custDataLst>
                <p:tags r:id="rId33"/>
              </p:custDataLst>
            </p:nvPr>
          </p:nvSpPr>
          <p:spPr>
            <a:xfrm>
              <a:off x="43117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MH_Other_25"/>
            <p:cNvSpPr/>
            <p:nvPr>
              <p:custDataLst>
                <p:tags r:id="rId34"/>
              </p:custDataLst>
            </p:nvPr>
          </p:nvSpPr>
          <p:spPr>
            <a:xfrm>
              <a:off x="44641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4" name="MH_Other_25"/>
            <p:cNvSpPr/>
            <p:nvPr>
              <p:custDataLst>
                <p:tags r:id="rId35"/>
              </p:custDataLst>
            </p:nvPr>
          </p:nvSpPr>
          <p:spPr>
            <a:xfrm>
              <a:off x="46165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5" name="MH_Other_25"/>
            <p:cNvSpPr/>
            <p:nvPr>
              <p:custDataLst>
                <p:tags r:id="rId36"/>
              </p:custDataLst>
            </p:nvPr>
          </p:nvSpPr>
          <p:spPr>
            <a:xfrm>
              <a:off x="47689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6" name="MH_Other_25"/>
            <p:cNvSpPr/>
            <p:nvPr>
              <p:custDataLst>
                <p:tags r:id="rId37"/>
              </p:custDataLst>
            </p:nvPr>
          </p:nvSpPr>
          <p:spPr>
            <a:xfrm>
              <a:off x="49213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MH_Other_25"/>
            <p:cNvSpPr/>
            <p:nvPr>
              <p:custDataLst>
                <p:tags r:id="rId38"/>
              </p:custDataLst>
            </p:nvPr>
          </p:nvSpPr>
          <p:spPr>
            <a:xfrm>
              <a:off x="5073764" y="1549158"/>
              <a:ext cx="147638" cy="147637"/>
            </a:xfrm>
            <a:prstGeom prst="chevron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6870700" y="2317750"/>
            <a:ext cx="4526280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私有属性、方法 是对象的隐私，不对外公开，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外界以及子类都不能直接访问。</a:t>
            </a:r>
            <a:endParaRPr lang="zh-CN" altLang="en-US" sz="20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20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私有属性、方法通常用于做一些内部的事情。</a:t>
            </a:r>
            <a:endParaRPr lang="zh-CN" altLang="en-US" sz="2000" dirty="0">
              <a:solidFill>
                <a:srgbClr val="000000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1338943" y="4711978"/>
            <a:ext cx="10058400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775510" y="5436902"/>
            <a:ext cx="8816553" cy="460375"/>
          </a:xfrm>
          <a:prstGeom prst="rect">
            <a:avLst/>
          </a:prstGeom>
          <a:solidFill>
            <a:srgbClr val="E2231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FFFF"/>
                </a:solidFill>
                <a:ea typeface="微软雅黑" panose="020B0503020204020204" pitchFamily="34" charset="-122"/>
                <a:sym typeface="+mn-ea"/>
              </a:rPr>
              <a:t>父类的私有属性和私有方法</a:t>
            </a:r>
            <a:endParaRPr lang="en-US" altLang="zh-CN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56" name="KSO_Shape"/>
          <p:cNvSpPr/>
          <p:nvPr/>
        </p:nvSpPr>
        <p:spPr bwMode="auto">
          <a:xfrm>
            <a:off x="1503138" y="1577808"/>
            <a:ext cx="439738" cy="304885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0000" lnSpcReduction="20000"/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custDataLst>
      <p:tags r:id="rId3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5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443133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1 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64515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2259965"/>
            <a:ext cx="5295900" cy="25450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264160" y="1174750"/>
            <a:ext cx="3840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父类的私有属性和</a:t>
            </a:r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私有方法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30" y="1356995"/>
            <a:ext cx="4201795" cy="439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443133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2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64515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11326557" y="6198706"/>
            <a:ext cx="750069" cy="4801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76409" y="6155904"/>
            <a:ext cx="1134533" cy="608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160" y="1174750"/>
            <a:ext cx="2316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父类的</a:t>
            </a:r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公有方法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2117090"/>
            <a:ext cx="5288280" cy="3436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1861820"/>
            <a:ext cx="4823460" cy="39471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191250" y="126746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子类：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443133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2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5645151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11326557" y="6198706"/>
            <a:ext cx="750069" cy="4801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76409" y="6155904"/>
            <a:ext cx="1134533" cy="608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4160" y="1174750"/>
            <a:ext cx="10972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测试：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91250" y="1267460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运行结果：</a:t>
            </a:r>
            <a:endParaRPr lang="zh-CN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2035810"/>
            <a:ext cx="3931920" cy="304038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0" y="2030730"/>
            <a:ext cx="4991100" cy="2979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1267" y="701746"/>
            <a:ext cx="9728843" cy="5729142"/>
            <a:chOff x="1276099" y="1583139"/>
            <a:chExt cx="9728843" cy="5729142"/>
          </a:xfrm>
        </p:grpSpPr>
        <p:sp>
          <p:nvSpPr>
            <p:cNvPr id="6" name="矩形 5"/>
            <p:cNvSpPr/>
            <p:nvPr/>
          </p:nvSpPr>
          <p:spPr>
            <a:xfrm>
              <a:off x="1278137" y="5127258"/>
              <a:ext cx="9724804" cy="893543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2004" y="2128532"/>
              <a:ext cx="4570809" cy="923612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98951" y="3603130"/>
              <a:ext cx="4576721" cy="923611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76099" y="1583139"/>
              <a:ext cx="4606714" cy="127994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83516" y="2328728"/>
              <a:ext cx="3792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什么是继承</a:t>
              </a:r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6136" y="378750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如何实现继承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1558727" y="2214430"/>
              <a:ext cx="451598" cy="690213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1518041" y="3761806"/>
              <a:ext cx="470240" cy="469596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1567808" y="5330366"/>
              <a:ext cx="453618" cy="46281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02990" y="529295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继承的特点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222"/>
            <a:stretch>
              <a:fillRect/>
            </a:stretch>
          </p:blipFill>
          <p:spPr>
            <a:xfrm>
              <a:off x="6381750" y="1583139"/>
              <a:ext cx="4583101" cy="3293779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280138" y="6418738"/>
              <a:ext cx="9724804" cy="893543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76099" y="1583139"/>
              <a:ext cx="99575" cy="5729142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98158" y="5741034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重写父类的方法</a:t>
            </a:r>
            <a:endParaRPr lang="zh-CN" altLang="en-US" sz="2800" dirty="0"/>
          </a:p>
        </p:txBody>
      </p:sp>
      <p:sp>
        <p:nvSpPr>
          <p:cNvPr id="19" name="KSO_Shape"/>
          <p:cNvSpPr/>
          <p:nvPr/>
        </p:nvSpPr>
        <p:spPr>
          <a:xfrm>
            <a:off x="1742191" y="5660746"/>
            <a:ext cx="275005" cy="667500"/>
          </a:xfrm>
          <a:custGeom>
            <a:avLst/>
            <a:gdLst>
              <a:gd name="connsiteX0" fmla="*/ 1193800 w 2387600"/>
              <a:gd name="connsiteY0" fmla="*/ 342900 h 5404814"/>
              <a:gd name="connsiteX1" fmla="*/ 930275 w 2387600"/>
              <a:gd name="connsiteY1" fmla="*/ 606425 h 5404814"/>
              <a:gd name="connsiteX2" fmla="*/ 1193800 w 2387600"/>
              <a:gd name="connsiteY2" fmla="*/ 869950 h 5404814"/>
              <a:gd name="connsiteX3" fmla="*/ 1457325 w 2387600"/>
              <a:gd name="connsiteY3" fmla="*/ 606425 h 5404814"/>
              <a:gd name="connsiteX4" fmla="*/ 1193800 w 2387600"/>
              <a:gd name="connsiteY4" fmla="*/ 342900 h 5404814"/>
              <a:gd name="connsiteX5" fmla="*/ 1193800 w 2387600"/>
              <a:gd name="connsiteY5" fmla="*/ 0 h 5404814"/>
              <a:gd name="connsiteX6" fmla="*/ 2387600 w 2387600"/>
              <a:gd name="connsiteY6" fmla="*/ 1193800 h 5404814"/>
              <a:gd name="connsiteX7" fmla="*/ 1658481 w 2387600"/>
              <a:gd name="connsiteY7" fmla="*/ 2293786 h 5404814"/>
              <a:gd name="connsiteX8" fmla="*/ 1580853 w 2387600"/>
              <a:gd name="connsiteY8" fmla="*/ 2317883 h 5404814"/>
              <a:gd name="connsiteX9" fmla="*/ 1580853 w 2387600"/>
              <a:gd name="connsiteY9" fmla="*/ 3478606 h 5404814"/>
              <a:gd name="connsiteX10" fmla="*/ 1320504 w 2387600"/>
              <a:gd name="connsiteY10" fmla="*/ 3735389 h 5404814"/>
              <a:gd name="connsiteX11" fmla="*/ 1580853 w 2387600"/>
              <a:gd name="connsiteY11" fmla="*/ 3992173 h 5404814"/>
              <a:gd name="connsiteX12" fmla="*/ 1580853 w 2387600"/>
              <a:gd name="connsiteY12" fmla="*/ 4001885 h 5404814"/>
              <a:gd name="connsiteX13" fmla="*/ 1320504 w 2387600"/>
              <a:gd name="connsiteY13" fmla="*/ 4258668 h 5404814"/>
              <a:gd name="connsiteX14" fmla="*/ 1580853 w 2387600"/>
              <a:gd name="connsiteY14" fmla="*/ 4515452 h 5404814"/>
              <a:gd name="connsiteX15" fmla="*/ 1580853 w 2387600"/>
              <a:gd name="connsiteY15" fmla="*/ 4525164 h 5404814"/>
              <a:gd name="connsiteX16" fmla="*/ 1320504 w 2387600"/>
              <a:gd name="connsiteY16" fmla="*/ 4781947 h 5404814"/>
              <a:gd name="connsiteX17" fmla="*/ 1577964 w 2387600"/>
              <a:gd name="connsiteY17" fmla="*/ 5035881 h 5404814"/>
              <a:gd name="connsiteX18" fmla="*/ 1191121 w 2387600"/>
              <a:gd name="connsiteY18" fmla="*/ 5404814 h 5404814"/>
              <a:gd name="connsiteX19" fmla="*/ 806747 w 2387600"/>
              <a:gd name="connsiteY19" fmla="*/ 5038235 h 5404814"/>
              <a:gd name="connsiteX20" fmla="*/ 806747 w 2387600"/>
              <a:gd name="connsiteY20" fmla="*/ 2317883 h 5404814"/>
              <a:gd name="connsiteX21" fmla="*/ 729119 w 2387600"/>
              <a:gd name="connsiteY21" fmla="*/ 2293786 h 5404814"/>
              <a:gd name="connsiteX22" fmla="*/ 0 w 2387600"/>
              <a:gd name="connsiteY22" fmla="*/ 1193800 h 5404814"/>
              <a:gd name="connsiteX23" fmla="*/ 1193800 w 2387600"/>
              <a:gd name="connsiteY23" fmla="*/ 0 h 540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87600" h="5404814">
                <a:moveTo>
                  <a:pt x="1193800" y="342900"/>
                </a:moveTo>
                <a:cubicBezTo>
                  <a:pt x="1048259" y="342900"/>
                  <a:pt x="930275" y="460884"/>
                  <a:pt x="930275" y="606425"/>
                </a:cubicBezTo>
                <a:cubicBezTo>
                  <a:pt x="930275" y="751966"/>
                  <a:pt x="1048259" y="869950"/>
                  <a:pt x="1193800" y="869950"/>
                </a:cubicBezTo>
                <a:cubicBezTo>
                  <a:pt x="1339341" y="869950"/>
                  <a:pt x="1457325" y="751966"/>
                  <a:pt x="1457325" y="606425"/>
                </a:cubicBezTo>
                <a:cubicBezTo>
                  <a:pt x="1457325" y="460884"/>
                  <a:pt x="1339341" y="342900"/>
                  <a:pt x="1193800" y="342900"/>
                </a:cubicBezTo>
                <a:close/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688289"/>
                  <a:pt x="2086954" y="2112557"/>
                  <a:pt x="1658481" y="2293786"/>
                </a:cubicBezTo>
                <a:lnTo>
                  <a:pt x="1580853" y="2317883"/>
                </a:lnTo>
                <a:lnTo>
                  <a:pt x="1580853" y="3478606"/>
                </a:lnTo>
                <a:lnTo>
                  <a:pt x="1320504" y="3735389"/>
                </a:lnTo>
                <a:lnTo>
                  <a:pt x="1580853" y="3992173"/>
                </a:lnTo>
                <a:lnTo>
                  <a:pt x="1580853" y="4001885"/>
                </a:lnTo>
                <a:lnTo>
                  <a:pt x="1320504" y="4258668"/>
                </a:lnTo>
                <a:lnTo>
                  <a:pt x="1580853" y="4515452"/>
                </a:lnTo>
                <a:lnTo>
                  <a:pt x="1580853" y="4525164"/>
                </a:lnTo>
                <a:lnTo>
                  <a:pt x="1320504" y="4781947"/>
                </a:lnTo>
                <a:lnTo>
                  <a:pt x="1577964" y="5035881"/>
                </a:lnTo>
                <a:lnTo>
                  <a:pt x="1191121" y="5404814"/>
                </a:lnTo>
                <a:lnTo>
                  <a:pt x="806747" y="5038235"/>
                </a:lnTo>
                <a:lnTo>
                  <a:pt x="806747" y="2317883"/>
                </a:lnTo>
                <a:lnTo>
                  <a:pt x="729119" y="2293786"/>
                </a:lnTo>
                <a:cubicBezTo>
                  <a:pt x="300646" y="2112557"/>
                  <a:pt x="0" y="1688289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68660" y="3072765"/>
            <a:ext cx="1322070" cy="71183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详解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653489" y="4805086"/>
            <a:ext cx="555085" cy="2052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88" y="1032933"/>
            <a:ext cx="12188825" cy="50461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4173856" y="1032933"/>
            <a:ext cx="0" cy="5046134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10847160" y="521545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290" y="1464310"/>
            <a:ext cx="3352800" cy="418338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484370" y="1971675"/>
            <a:ext cx="607377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+mj-lt"/>
              <a:buAutoNum type="arabicPeriod"/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的对象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不能直接访问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__num2 属性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的对象不能在 demo 方法内访问 __num2 属性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 的对象可以在 demo 方法内，调用父类的 test 方法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父类的 test 方法内部，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能够访问 </a:t>
            </a: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_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num2 属性和 __test 方法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多</a:t>
            </a:r>
            <a:r>
              <a:rPr lang="zh-CN" altLang="en-US" sz="4000" dirty="0"/>
              <a:t>继承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174"/>
            <a:ext cx="12192000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754239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多继承</a:t>
            </a:r>
            <a:endParaRPr lang="zh-CN" altLang="en-US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4158" y="1362239"/>
            <a:ext cx="1757372" cy="1050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" y="2608108"/>
            <a:ext cx="1952167" cy="4237192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527" y="1231114"/>
            <a:ext cx="1765838" cy="145756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11525" y="2270760"/>
            <a:ext cx="72307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60000"/>
              </a:lnSpc>
            </a:pP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子类可以拥有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多个父类</a:t>
            </a: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，并且具有</a:t>
            </a:r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所有父类</a:t>
            </a: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的属性和方法。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例如：孩子 会继承自己 父亲 和 母亲 的 特性。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525" y="3591560"/>
            <a:ext cx="3578225" cy="20339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58100" y="3978275"/>
            <a:ext cx="3775075" cy="1260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语法：</a:t>
            </a:r>
            <a:endParaRPr lang="zh-CN" altLang="en-US" sz="20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class </a:t>
            </a:r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子类名(父类名1, 父类名2...)：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sz="1800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pass</a:t>
            </a:r>
            <a:endParaRPr lang="zh-CN" altLang="en-US" sz="1800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52500" y="1267460"/>
            <a:ext cx="10259060" cy="5286375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多继承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15510" y="1260475"/>
            <a:ext cx="2860040" cy="830580"/>
            <a:chOff x="4403259" y="1248230"/>
            <a:chExt cx="3368480" cy="970792"/>
          </a:xfrm>
        </p:grpSpPr>
        <p:sp>
          <p:nvSpPr>
            <p:cNvPr id="7" name="矩形 6"/>
            <p:cNvSpPr/>
            <p:nvPr/>
          </p:nvSpPr>
          <p:spPr>
            <a:xfrm>
              <a:off x="4404425" y="2023407"/>
              <a:ext cx="3367314" cy="19561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403259" y="1248230"/>
              <a:ext cx="3367314" cy="775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72" y="1332336"/>
            <a:ext cx="652249" cy="65224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856915" y="6393561"/>
            <a:ext cx="2578112" cy="1600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05890" y="2295525"/>
            <a:ext cx="9137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 不同的父类 中存在 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同名的方法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，子类对象 在调用方法时，会调用 哪一个父类中的方法呢？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提示：开发时，应该尽量避免这种容易产生混淆的情况！ —— 如果 父类之间 存在 同名的属性或者方法，应该</a:t>
            </a:r>
            <a:r>
              <a:rPr lang="zh-CN" altLang="en-US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尽量避免使用多继承</a:t>
            </a:r>
            <a:endParaRPr lang="zh-CN" altLang="en-US" sz="1800" b="1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120" y="4032885"/>
            <a:ext cx="5748020" cy="207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多重继承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685800" y="1986915"/>
            <a:ext cx="5670550" cy="3286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一个子类可以继承多个父类是多继承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一层层继承下去是多重继承</a:t>
            </a:r>
            <a:endParaRPr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多重继承</a:t>
            </a:r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588" y="5501640"/>
            <a:ext cx="1175004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89" y="1986950"/>
            <a:ext cx="3479789" cy="3286090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6859588" y="2834640"/>
            <a:ext cx="0" cy="16764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1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413" y="1187916"/>
            <a:ext cx="10637134" cy="5062413"/>
          </a:xfrm>
          <a:prstGeom prst="rect">
            <a:avLst/>
          </a:prstGeom>
          <a:noFill/>
          <a:ln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0014490" y="4991423"/>
            <a:ext cx="1221130" cy="91381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325" y="1565275"/>
            <a:ext cx="3478530" cy="44215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220720"/>
            <a:ext cx="4114800" cy="66294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4510" y="2543175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运行结果：</a:t>
            </a:r>
            <a:endParaRPr lang="zh-CN" altLang="en-US" sz="2000" dirty="0"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r>
              <a:rPr altLang="zh-CN" dirty="0">
                <a:ea typeface="微软雅黑" panose="020B0503020204020204" pitchFamily="34" charset="-122"/>
              </a:rPr>
              <a:t>2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4413" y="1187916"/>
            <a:ext cx="10637134" cy="5062413"/>
          </a:xfrm>
          <a:prstGeom prst="rect">
            <a:avLst/>
          </a:prstGeom>
          <a:noFill/>
          <a:ln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0014490" y="4991423"/>
            <a:ext cx="1221130" cy="91381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74510" y="2543175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dirty="0">
                <a:ea typeface="微软雅黑" panose="020B0503020204020204" pitchFamily="34" charset="-122"/>
                <a:sym typeface="+mn-ea"/>
              </a:rPr>
              <a:t>运行结果：</a:t>
            </a:r>
            <a:endParaRPr lang="zh-CN" altLang="en-US" sz="2000" dirty="0"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0" y="1287145"/>
            <a:ext cx="4164965" cy="4864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510" y="3143250"/>
            <a:ext cx="4091940" cy="75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266250" y="558009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活动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319" y="1833428"/>
            <a:ext cx="7444735" cy="1704991"/>
          </a:xfrm>
          <a:ln w="28575">
            <a:solidFill>
              <a:srgbClr val="E2231A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讲一讲</a:t>
            </a:r>
            <a:endParaRPr lang="zh-CN" altLang="en-US" sz="2400" dirty="0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老师随机提问几个学生，让学生讲一讲自己的五官哪些像父亲，哪些像母亲，哪些谁也不像。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21" y="3029802"/>
            <a:ext cx="1930581" cy="376125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092180" y="2844025"/>
            <a:ext cx="4817301" cy="353287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各小组分别举例说明现实世界中的继承关系，需要指出谁继承了谁的那些属性或方法。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举出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正确例子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最多的小组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获胜。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04628"/>
            <a:ext cx="5295900" cy="50120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23950" y="1770821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分组竞赛：</a:t>
            </a:r>
            <a:endParaRPr lang="zh-CN" altLang="en-US" sz="4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123950" y="2640722"/>
            <a:ext cx="4895850" cy="19050"/>
          </a:xfrm>
          <a:prstGeom prst="line">
            <a:avLst/>
          </a:prstGeom>
          <a:ln w="3492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结论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73275" y="4150995"/>
            <a:ext cx="8639810" cy="1999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世界中同样也有继承关系，和现实世界中的继承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类似。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2.继承是从已有的类中派生出新类，新的类能吸收已有类的数据</a:t>
            </a:r>
            <a:r>
              <a: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，并能</a:t>
            </a:r>
            <a:r>
              <a: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新的能力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3.继承是面向对象的三大特征之一。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2430496" y="3936122"/>
            <a:ext cx="7585024" cy="19050"/>
          </a:xfrm>
          <a:prstGeom prst="line">
            <a:avLst/>
          </a:prstGeom>
          <a:ln w="3492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21213" y="1638735"/>
            <a:ext cx="1436237" cy="0"/>
          </a:xfrm>
          <a:prstGeom prst="line">
            <a:avLst/>
          </a:prstGeom>
          <a:ln w="3492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73" y="1972776"/>
            <a:ext cx="2493269" cy="17190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1218565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什么是继承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71267" y="701746"/>
            <a:ext cx="9728843" cy="5729142"/>
            <a:chOff x="1276099" y="1583139"/>
            <a:chExt cx="9728843" cy="5729142"/>
          </a:xfrm>
        </p:grpSpPr>
        <p:sp>
          <p:nvSpPr>
            <p:cNvPr id="6" name="矩形 5"/>
            <p:cNvSpPr/>
            <p:nvPr/>
          </p:nvSpPr>
          <p:spPr>
            <a:xfrm>
              <a:off x="1278137" y="5127258"/>
              <a:ext cx="9724804" cy="893543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12004" y="2128532"/>
              <a:ext cx="4570809" cy="923612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298951" y="3603130"/>
              <a:ext cx="4576721" cy="923611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276099" y="1583139"/>
              <a:ext cx="4606714" cy="127994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083516" y="2328728"/>
              <a:ext cx="37921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什么是继承</a:t>
              </a:r>
              <a:endPara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6136" y="378750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如何实现继承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1558727" y="2214430"/>
              <a:ext cx="451598" cy="690213"/>
            </a:xfrm>
            <a:custGeom>
              <a:avLst/>
              <a:gdLst>
                <a:gd name="T0" fmla="*/ 440790 w 2792413"/>
                <a:gd name="T1" fmla="*/ 2575798 h 3389313"/>
                <a:gd name="T2" fmla="*/ 1147253 w 2792413"/>
                <a:gd name="T3" fmla="*/ 1201035 h 3389313"/>
                <a:gd name="T4" fmla="*/ 1223433 w 2792413"/>
                <a:gd name="T5" fmla="*/ 1473921 h 3389313"/>
                <a:gd name="T6" fmla="*/ 1315165 w 2792413"/>
                <a:gd name="T7" fmla="*/ 1458373 h 3389313"/>
                <a:gd name="T8" fmla="*/ 1462128 w 2792413"/>
                <a:gd name="T9" fmla="*/ 1368574 h 3389313"/>
                <a:gd name="T10" fmla="*/ 1552274 w 2792413"/>
                <a:gd name="T11" fmla="*/ 1517392 h 3389313"/>
                <a:gd name="T12" fmla="*/ 1632262 w 2792413"/>
                <a:gd name="T13" fmla="*/ 1262910 h 3389313"/>
                <a:gd name="T14" fmla="*/ 1689714 w 2792413"/>
                <a:gd name="T15" fmla="*/ 1093784 h 3389313"/>
                <a:gd name="T16" fmla="*/ 1947454 w 2792413"/>
                <a:gd name="T17" fmla="*/ 1176285 h 3389313"/>
                <a:gd name="T18" fmla="*/ 2040457 w 2792413"/>
                <a:gd name="T19" fmla="*/ 1240064 h 3389313"/>
                <a:gd name="T20" fmla="*/ 2124889 w 2792413"/>
                <a:gd name="T21" fmla="*/ 1394276 h 3389313"/>
                <a:gd name="T22" fmla="*/ 2358823 w 2792413"/>
                <a:gd name="T23" fmla="*/ 1575460 h 3389313"/>
                <a:gd name="T24" fmla="*/ 2669254 w 2792413"/>
                <a:gd name="T25" fmla="*/ 1240381 h 3389313"/>
                <a:gd name="T26" fmla="*/ 2738767 w 2792413"/>
                <a:gd name="T27" fmla="*/ 1227371 h 3389313"/>
                <a:gd name="T28" fmla="*/ 2783840 w 2792413"/>
                <a:gd name="T29" fmla="*/ 1283853 h 3389313"/>
                <a:gd name="T30" fmla="*/ 2705122 w 2792413"/>
                <a:gd name="T31" fmla="*/ 1422200 h 3389313"/>
                <a:gd name="T32" fmla="*/ 2761621 w 2792413"/>
                <a:gd name="T33" fmla="*/ 1492008 h 3389313"/>
                <a:gd name="T34" fmla="*/ 2775270 w 2792413"/>
                <a:gd name="T35" fmla="*/ 1582441 h 3389313"/>
                <a:gd name="T36" fmla="*/ 2740355 w 2792413"/>
                <a:gd name="T37" fmla="*/ 1669383 h 3389313"/>
                <a:gd name="T38" fmla="*/ 2438811 w 2792413"/>
                <a:gd name="T39" fmla="*/ 2001606 h 3389313"/>
                <a:gd name="T40" fmla="*/ 2326447 w 2792413"/>
                <a:gd name="T41" fmla="*/ 2083155 h 3389313"/>
                <a:gd name="T42" fmla="*/ 2234397 w 2792413"/>
                <a:gd name="T43" fmla="*/ 2095530 h 3389313"/>
                <a:gd name="T44" fmla="*/ 2140759 w 2792413"/>
                <a:gd name="T45" fmla="*/ 2059674 h 3389313"/>
                <a:gd name="T46" fmla="*/ 2049979 w 2792413"/>
                <a:gd name="T47" fmla="*/ 1965116 h 3389313"/>
                <a:gd name="T48" fmla="*/ 1428165 w 2792413"/>
                <a:gd name="T49" fmla="*/ 2143126 h 3389313"/>
                <a:gd name="T50" fmla="*/ 1429434 w 2792413"/>
                <a:gd name="T51" fmla="*/ 1759182 h 3389313"/>
                <a:gd name="T52" fmla="*/ 1368174 w 2792413"/>
                <a:gd name="T53" fmla="*/ 1755057 h 3389313"/>
                <a:gd name="T54" fmla="*/ 1337384 w 2792413"/>
                <a:gd name="T55" fmla="*/ 1826769 h 3389313"/>
                <a:gd name="T56" fmla="*/ 852376 w 2792413"/>
                <a:gd name="T57" fmla="*/ 1682710 h 3389313"/>
                <a:gd name="T58" fmla="*/ 784766 w 2792413"/>
                <a:gd name="T59" fmla="*/ 2018424 h 3389313"/>
                <a:gd name="T60" fmla="*/ 485762 w 2792413"/>
                <a:gd name="T61" fmla="*/ 1784884 h 3389313"/>
                <a:gd name="T62" fmla="*/ 583526 w 2792413"/>
                <a:gd name="T63" fmla="*/ 1432036 h 3389313"/>
                <a:gd name="T64" fmla="*/ 667641 w 2792413"/>
                <a:gd name="T65" fmla="*/ 1278141 h 3389313"/>
                <a:gd name="T66" fmla="*/ 848249 w 2792413"/>
                <a:gd name="T67" fmla="*/ 1188343 h 3389313"/>
                <a:gd name="T68" fmla="*/ 1117099 w 2792413"/>
                <a:gd name="T69" fmla="*/ 1090294 h 3389313"/>
                <a:gd name="T70" fmla="*/ 1495426 w 2792413"/>
                <a:gd name="T71" fmla="*/ 10798 h 3389313"/>
                <a:gd name="T72" fmla="*/ 1596073 w 2792413"/>
                <a:gd name="T73" fmla="*/ 50816 h 3389313"/>
                <a:gd name="T74" fmla="*/ 1679258 w 2792413"/>
                <a:gd name="T75" fmla="*/ 116241 h 3389313"/>
                <a:gd name="T76" fmla="*/ 1743076 w 2792413"/>
                <a:gd name="T77" fmla="*/ 203263 h 3389313"/>
                <a:gd name="T78" fmla="*/ 1802448 w 2792413"/>
                <a:gd name="T79" fmla="*/ 402397 h 3389313"/>
                <a:gd name="T80" fmla="*/ 1849121 w 2792413"/>
                <a:gd name="T81" fmla="*/ 458612 h 3389313"/>
                <a:gd name="T82" fmla="*/ 1861186 w 2792413"/>
                <a:gd name="T83" fmla="*/ 526260 h 3389313"/>
                <a:gd name="T84" fmla="*/ 1823086 w 2792413"/>
                <a:gd name="T85" fmla="*/ 626621 h 3389313"/>
                <a:gd name="T86" fmla="*/ 1771651 w 2792413"/>
                <a:gd name="T87" fmla="*/ 681248 h 3389313"/>
                <a:gd name="T88" fmla="*/ 1688148 w 2792413"/>
                <a:gd name="T89" fmla="*/ 863867 h 3389313"/>
                <a:gd name="T90" fmla="*/ 1552576 w 2792413"/>
                <a:gd name="T91" fmla="*/ 992176 h 3389313"/>
                <a:gd name="T92" fmla="*/ 1464628 w 2792413"/>
                <a:gd name="T93" fmla="*/ 1024254 h 3389313"/>
                <a:gd name="T94" fmla="*/ 1364933 w 2792413"/>
                <a:gd name="T95" fmla="*/ 1028383 h 3389313"/>
                <a:gd name="T96" fmla="*/ 1273493 w 2792413"/>
                <a:gd name="T97" fmla="*/ 1003928 h 3389313"/>
                <a:gd name="T98" fmla="*/ 1136333 w 2792413"/>
                <a:gd name="T99" fmla="*/ 893721 h 3389313"/>
                <a:gd name="T100" fmla="*/ 1043305 w 2792413"/>
                <a:gd name="T101" fmla="*/ 719677 h 3389313"/>
                <a:gd name="T102" fmla="*/ 984250 w 2792413"/>
                <a:gd name="T103" fmla="*/ 642183 h 3389313"/>
                <a:gd name="T104" fmla="*/ 943610 w 2792413"/>
                <a:gd name="T105" fmla="*/ 580887 h 3389313"/>
                <a:gd name="T106" fmla="*/ 930275 w 2792413"/>
                <a:gd name="T107" fmla="*/ 508792 h 3389313"/>
                <a:gd name="T108" fmla="*/ 958215 w 2792413"/>
                <a:gd name="T109" fmla="*/ 440826 h 3389313"/>
                <a:gd name="T110" fmla="*/ 1010603 w 2792413"/>
                <a:gd name="T111" fmla="*/ 336019 h 3389313"/>
                <a:gd name="T112" fmla="*/ 1081405 w 2792413"/>
                <a:gd name="T113" fmla="*/ 168327 h 3389313"/>
                <a:gd name="T114" fmla="*/ 1152525 w 2792413"/>
                <a:gd name="T115" fmla="*/ 89245 h 3389313"/>
                <a:gd name="T116" fmla="*/ 1242060 w 2792413"/>
                <a:gd name="T117" fmla="*/ 32713 h 3389313"/>
                <a:gd name="T118" fmla="*/ 1348105 w 2792413"/>
                <a:gd name="T119" fmla="*/ 3494 h 3389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92413" h="3389313">
                  <a:moveTo>
                    <a:pt x="520700" y="2665413"/>
                  </a:moveTo>
                  <a:lnTo>
                    <a:pt x="2271713" y="2665413"/>
                  </a:lnTo>
                  <a:lnTo>
                    <a:pt x="2258063" y="3389313"/>
                  </a:lnTo>
                  <a:lnTo>
                    <a:pt x="534985" y="3389313"/>
                  </a:lnTo>
                  <a:lnTo>
                    <a:pt x="520700" y="2665413"/>
                  </a:lnTo>
                  <a:close/>
                  <a:moveTo>
                    <a:pt x="0" y="2312988"/>
                  </a:moveTo>
                  <a:lnTo>
                    <a:pt x="2792413" y="2312988"/>
                  </a:lnTo>
                  <a:lnTo>
                    <a:pt x="2504058" y="3016251"/>
                  </a:lnTo>
                  <a:lnTo>
                    <a:pt x="2343366" y="3016251"/>
                  </a:lnTo>
                  <a:lnTo>
                    <a:pt x="2351623" y="2575798"/>
                  </a:lnTo>
                  <a:lnTo>
                    <a:pt x="440790" y="2575798"/>
                  </a:lnTo>
                  <a:lnTo>
                    <a:pt x="449047" y="3016251"/>
                  </a:lnTo>
                  <a:lnTo>
                    <a:pt x="288355" y="3016251"/>
                  </a:lnTo>
                  <a:lnTo>
                    <a:pt x="0" y="2312988"/>
                  </a:lnTo>
                  <a:close/>
                  <a:moveTo>
                    <a:pt x="1131065" y="1087438"/>
                  </a:moveTo>
                  <a:lnTo>
                    <a:pt x="1131065" y="1087755"/>
                  </a:lnTo>
                  <a:lnTo>
                    <a:pt x="1131700" y="1087438"/>
                  </a:lnTo>
                  <a:lnTo>
                    <a:pt x="1133287" y="1104890"/>
                  </a:lnTo>
                  <a:lnTo>
                    <a:pt x="1135826" y="1125198"/>
                  </a:lnTo>
                  <a:lnTo>
                    <a:pt x="1138683" y="1148044"/>
                  </a:lnTo>
                  <a:lnTo>
                    <a:pt x="1142492" y="1173112"/>
                  </a:lnTo>
                  <a:lnTo>
                    <a:pt x="1147253" y="1201035"/>
                  </a:lnTo>
                  <a:lnTo>
                    <a:pt x="1153284" y="1231179"/>
                  </a:lnTo>
                  <a:lnTo>
                    <a:pt x="1160267" y="1262910"/>
                  </a:lnTo>
                  <a:lnTo>
                    <a:pt x="1168520" y="1297180"/>
                  </a:lnTo>
                  <a:lnTo>
                    <a:pt x="1178042" y="1333670"/>
                  </a:lnTo>
                  <a:lnTo>
                    <a:pt x="1183439" y="1352074"/>
                  </a:lnTo>
                  <a:lnTo>
                    <a:pt x="1188835" y="1371430"/>
                  </a:lnTo>
                  <a:lnTo>
                    <a:pt x="1195183" y="1391103"/>
                  </a:lnTo>
                  <a:lnTo>
                    <a:pt x="1201531" y="1411094"/>
                  </a:lnTo>
                  <a:lnTo>
                    <a:pt x="1208514" y="1431719"/>
                  </a:lnTo>
                  <a:lnTo>
                    <a:pt x="1215497" y="1452344"/>
                  </a:lnTo>
                  <a:lnTo>
                    <a:pt x="1223433" y="1473921"/>
                  </a:lnTo>
                  <a:lnTo>
                    <a:pt x="1231685" y="1495498"/>
                  </a:lnTo>
                  <a:lnTo>
                    <a:pt x="1240573" y="1517392"/>
                  </a:lnTo>
                  <a:lnTo>
                    <a:pt x="1249461" y="1539604"/>
                  </a:lnTo>
                  <a:lnTo>
                    <a:pt x="1258983" y="1562450"/>
                  </a:lnTo>
                  <a:lnTo>
                    <a:pt x="1269458" y="1585296"/>
                  </a:lnTo>
                  <a:lnTo>
                    <a:pt x="1279932" y="1608460"/>
                  </a:lnTo>
                  <a:lnTo>
                    <a:pt x="1291359" y="1632258"/>
                  </a:lnTo>
                  <a:lnTo>
                    <a:pt x="1294851" y="1601162"/>
                  </a:lnTo>
                  <a:lnTo>
                    <a:pt x="1298977" y="1571018"/>
                  </a:lnTo>
                  <a:lnTo>
                    <a:pt x="1306913" y="1512315"/>
                  </a:lnTo>
                  <a:lnTo>
                    <a:pt x="1315165" y="1458373"/>
                  </a:lnTo>
                  <a:lnTo>
                    <a:pt x="1323101" y="1409824"/>
                  </a:lnTo>
                  <a:lnTo>
                    <a:pt x="1330084" y="1368574"/>
                  </a:lnTo>
                  <a:lnTo>
                    <a:pt x="1336115" y="1335574"/>
                  </a:lnTo>
                  <a:lnTo>
                    <a:pt x="1342780" y="1300670"/>
                  </a:lnTo>
                  <a:lnTo>
                    <a:pt x="1298025" y="1196275"/>
                  </a:lnTo>
                  <a:lnTo>
                    <a:pt x="1370395" y="1127736"/>
                  </a:lnTo>
                  <a:lnTo>
                    <a:pt x="1421817" y="1127736"/>
                  </a:lnTo>
                  <a:lnTo>
                    <a:pt x="1494187" y="1196275"/>
                  </a:lnTo>
                  <a:lnTo>
                    <a:pt x="1449749" y="1300670"/>
                  </a:lnTo>
                  <a:lnTo>
                    <a:pt x="1456415" y="1335574"/>
                  </a:lnTo>
                  <a:lnTo>
                    <a:pt x="1462128" y="1368574"/>
                  </a:lnTo>
                  <a:lnTo>
                    <a:pt x="1469746" y="1409824"/>
                  </a:lnTo>
                  <a:lnTo>
                    <a:pt x="1477364" y="1458373"/>
                  </a:lnTo>
                  <a:lnTo>
                    <a:pt x="1485617" y="1512315"/>
                  </a:lnTo>
                  <a:lnTo>
                    <a:pt x="1493869" y="1571018"/>
                  </a:lnTo>
                  <a:lnTo>
                    <a:pt x="1497678" y="1601162"/>
                  </a:lnTo>
                  <a:lnTo>
                    <a:pt x="1501170" y="1632258"/>
                  </a:lnTo>
                  <a:lnTo>
                    <a:pt x="1512279" y="1608460"/>
                  </a:lnTo>
                  <a:lnTo>
                    <a:pt x="1523072" y="1585296"/>
                  </a:lnTo>
                  <a:lnTo>
                    <a:pt x="1533229" y="1562450"/>
                  </a:lnTo>
                  <a:lnTo>
                    <a:pt x="1542751" y="1539604"/>
                  </a:lnTo>
                  <a:lnTo>
                    <a:pt x="1552274" y="1517392"/>
                  </a:lnTo>
                  <a:lnTo>
                    <a:pt x="1560844" y="1495498"/>
                  </a:lnTo>
                  <a:lnTo>
                    <a:pt x="1568779" y="1473921"/>
                  </a:lnTo>
                  <a:lnTo>
                    <a:pt x="1576715" y="1452344"/>
                  </a:lnTo>
                  <a:lnTo>
                    <a:pt x="1584015" y="1431719"/>
                  </a:lnTo>
                  <a:lnTo>
                    <a:pt x="1590681" y="1411094"/>
                  </a:lnTo>
                  <a:lnTo>
                    <a:pt x="1597346" y="1391103"/>
                  </a:lnTo>
                  <a:lnTo>
                    <a:pt x="1603377" y="1371430"/>
                  </a:lnTo>
                  <a:lnTo>
                    <a:pt x="1609408" y="1352074"/>
                  </a:lnTo>
                  <a:lnTo>
                    <a:pt x="1614487" y="1333670"/>
                  </a:lnTo>
                  <a:lnTo>
                    <a:pt x="1624327" y="1297180"/>
                  </a:lnTo>
                  <a:lnTo>
                    <a:pt x="1632262" y="1262910"/>
                  </a:lnTo>
                  <a:lnTo>
                    <a:pt x="1639563" y="1231179"/>
                  </a:lnTo>
                  <a:lnTo>
                    <a:pt x="1644959" y="1201035"/>
                  </a:lnTo>
                  <a:lnTo>
                    <a:pt x="1649720" y="1173112"/>
                  </a:lnTo>
                  <a:lnTo>
                    <a:pt x="1653846" y="1148044"/>
                  </a:lnTo>
                  <a:lnTo>
                    <a:pt x="1657020" y="1125198"/>
                  </a:lnTo>
                  <a:lnTo>
                    <a:pt x="1659242" y="1104890"/>
                  </a:lnTo>
                  <a:lnTo>
                    <a:pt x="1660829" y="1087438"/>
                  </a:lnTo>
                  <a:lnTo>
                    <a:pt x="1661464" y="1087755"/>
                  </a:lnTo>
                  <a:lnTo>
                    <a:pt x="1661464" y="1087438"/>
                  </a:lnTo>
                  <a:lnTo>
                    <a:pt x="1675430" y="1090294"/>
                  </a:lnTo>
                  <a:lnTo>
                    <a:pt x="1689714" y="1093784"/>
                  </a:lnTo>
                  <a:lnTo>
                    <a:pt x="1703998" y="1097592"/>
                  </a:lnTo>
                  <a:lnTo>
                    <a:pt x="1718916" y="1101400"/>
                  </a:lnTo>
                  <a:lnTo>
                    <a:pt x="1749705" y="1110919"/>
                  </a:lnTo>
                  <a:lnTo>
                    <a:pt x="1782399" y="1120756"/>
                  </a:lnTo>
                  <a:lnTo>
                    <a:pt x="1812871" y="1129640"/>
                  </a:lnTo>
                  <a:lnTo>
                    <a:pt x="1841120" y="1138208"/>
                  </a:lnTo>
                  <a:lnTo>
                    <a:pt x="1866831" y="1146458"/>
                  </a:lnTo>
                  <a:lnTo>
                    <a:pt x="1890002" y="1154390"/>
                  </a:lnTo>
                  <a:lnTo>
                    <a:pt x="1911269" y="1162006"/>
                  </a:lnTo>
                  <a:lnTo>
                    <a:pt x="1930314" y="1168987"/>
                  </a:lnTo>
                  <a:lnTo>
                    <a:pt x="1947454" y="1176285"/>
                  </a:lnTo>
                  <a:lnTo>
                    <a:pt x="1962690" y="1183266"/>
                  </a:lnTo>
                  <a:lnTo>
                    <a:pt x="1976021" y="1189612"/>
                  </a:lnTo>
                  <a:lnTo>
                    <a:pt x="1987766" y="1195958"/>
                  </a:lnTo>
                  <a:lnTo>
                    <a:pt x="1998240" y="1201670"/>
                  </a:lnTo>
                  <a:lnTo>
                    <a:pt x="2006811" y="1207381"/>
                  </a:lnTo>
                  <a:lnTo>
                    <a:pt x="2014111" y="1212775"/>
                  </a:lnTo>
                  <a:lnTo>
                    <a:pt x="2020142" y="1218487"/>
                  </a:lnTo>
                  <a:lnTo>
                    <a:pt x="2025221" y="1223564"/>
                  </a:lnTo>
                  <a:lnTo>
                    <a:pt x="2029030" y="1228641"/>
                  </a:lnTo>
                  <a:lnTo>
                    <a:pt x="2035061" y="1234035"/>
                  </a:lnTo>
                  <a:lnTo>
                    <a:pt x="2040457" y="1240064"/>
                  </a:lnTo>
                  <a:lnTo>
                    <a:pt x="2046170" y="1246410"/>
                  </a:lnTo>
                  <a:lnTo>
                    <a:pt x="2051249" y="1252756"/>
                  </a:lnTo>
                  <a:lnTo>
                    <a:pt x="2056010" y="1259420"/>
                  </a:lnTo>
                  <a:lnTo>
                    <a:pt x="2060771" y="1266401"/>
                  </a:lnTo>
                  <a:lnTo>
                    <a:pt x="2065215" y="1273699"/>
                  </a:lnTo>
                  <a:lnTo>
                    <a:pt x="2068706" y="1281631"/>
                  </a:lnTo>
                  <a:lnTo>
                    <a:pt x="2069976" y="1283535"/>
                  </a:lnTo>
                  <a:lnTo>
                    <a:pt x="2072833" y="1289564"/>
                  </a:lnTo>
                  <a:lnTo>
                    <a:pt x="2083942" y="1312410"/>
                  </a:lnTo>
                  <a:lnTo>
                    <a:pt x="2101717" y="1348584"/>
                  </a:lnTo>
                  <a:lnTo>
                    <a:pt x="2124889" y="1394276"/>
                  </a:lnTo>
                  <a:lnTo>
                    <a:pt x="2151869" y="1446950"/>
                  </a:lnTo>
                  <a:lnTo>
                    <a:pt x="2182341" y="1504382"/>
                  </a:lnTo>
                  <a:lnTo>
                    <a:pt x="2197894" y="1534210"/>
                  </a:lnTo>
                  <a:lnTo>
                    <a:pt x="2214399" y="1563719"/>
                  </a:lnTo>
                  <a:lnTo>
                    <a:pt x="2230588" y="1593229"/>
                  </a:lnTo>
                  <a:lnTo>
                    <a:pt x="2247093" y="1622104"/>
                  </a:lnTo>
                  <a:lnTo>
                    <a:pt x="2260742" y="1645902"/>
                  </a:lnTo>
                  <a:lnTo>
                    <a:pt x="2274073" y="1668431"/>
                  </a:lnTo>
                  <a:lnTo>
                    <a:pt x="2305497" y="1634479"/>
                  </a:lnTo>
                  <a:lnTo>
                    <a:pt x="2332478" y="1604652"/>
                  </a:lnTo>
                  <a:lnTo>
                    <a:pt x="2358823" y="1575460"/>
                  </a:lnTo>
                  <a:lnTo>
                    <a:pt x="2406752" y="1520883"/>
                  </a:lnTo>
                  <a:lnTo>
                    <a:pt x="2443572" y="1478046"/>
                  </a:lnTo>
                  <a:lnTo>
                    <a:pt x="2465157" y="1453296"/>
                  </a:lnTo>
                  <a:lnTo>
                    <a:pt x="2468013" y="1449805"/>
                  </a:lnTo>
                  <a:lnTo>
                    <a:pt x="2471822" y="1445681"/>
                  </a:lnTo>
                  <a:lnTo>
                    <a:pt x="2475631" y="1441555"/>
                  </a:lnTo>
                  <a:lnTo>
                    <a:pt x="2483567" y="1434257"/>
                  </a:lnTo>
                  <a:lnTo>
                    <a:pt x="2491819" y="1427276"/>
                  </a:lnTo>
                  <a:lnTo>
                    <a:pt x="2500390" y="1420930"/>
                  </a:lnTo>
                  <a:lnTo>
                    <a:pt x="2664175" y="1245141"/>
                  </a:lnTo>
                  <a:lnTo>
                    <a:pt x="2669254" y="1240381"/>
                  </a:lnTo>
                  <a:lnTo>
                    <a:pt x="2674967" y="1235939"/>
                  </a:lnTo>
                  <a:lnTo>
                    <a:pt x="2680681" y="1232131"/>
                  </a:lnTo>
                  <a:lnTo>
                    <a:pt x="2686712" y="1229275"/>
                  </a:lnTo>
                  <a:lnTo>
                    <a:pt x="2693060" y="1227054"/>
                  </a:lnTo>
                  <a:lnTo>
                    <a:pt x="2699408" y="1225150"/>
                  </a:lnTo>
                  <a:lnTo>
                    <a:pt x="2706074" y="1224198"/>
                  </a:lnTo>
                  <a:lnTo>
                    <a:pt x="2712422" y="1223247"/>
                  </a:lnTo>
                  <a:lnTo>
                    <a:pt x="2719088" y="1223247"/>
                  </a:lnTo>
                  <a:lnTo>
                    <a:pt x="2725754" y="1224198"/>
                  </a:lnTo>
                  <a:lnTo>
                    <a:pt x="2732419" y="1225468"/>
                  </a:lnTo>
                  <a:lnTo>
                    <a:pt x="2738767" y="1227371"/>
                  </a:lnTo>
                  <a:lnTo>
                    <a:pt x="2745116" y="1229910"/>
                  </a:lnTo>
                  <a:lnTo>
                    <a:pt x="2751147" y="1233400"/>
                  </a:lnTo>
                  <a:lnTo>
                    <a:pt x="2757178" y="1237525"/>
                  </a:lnTo>
                  <a:lnTo>
                    <a:pt x="2762574" y="1241968"/>
                  </a:lnTo>
                  <a:lnTo>
                    <a:pt x="2767335" y="1247045"/>
                  </a:lnTo>
                  <a:lnTo>
                    <a:pt x="2771779" y="1252756"/>
                  </a:lnTo>
                  <a:lnTo>
                    <a:pt x="2775270" y="1258151"/>
                  </a:lnTo>
                  <a:lnTo>
                    <a:pt x="2778444" y="1264497"/>
                  </a:lnTo>
                  <a:lnTo>
                    <a:pt x="2780666" y="1270843"/>
                  </a:lnTo>
                  <a:lnTo>
                    <a:pt x="2782571" y="1277189"/>
                  </a:lnTo>
                  <a:lnTo>
                    <a:pt x="2783840" y="1283853"/>
                  </a:lnTo>
                  <a:lnTo>
                    <a:pt x="2784475" y="1290199"/>
                  </a:lnTo>
                  <a:lnTo>
                    <a:pt x="2784475" y="1296862"/>
                  </a:lnTo>
                  <a:lnTo>
                    <a:pt x="2783840" y="1303526"/>
                  </a:lnTo>
                  <a:lnTo>
                    <a:pt x="2782253" y="1310189"/>
                  </a:lnTo>
                  <a:lnTo>
                    <a:pt x="2780349" y="1316535"/>
                  </a:lnTo>
                  <a:lnTo>
                    <a:pt x="2777492" y="1322882"/>
                  </a:lnTo>
                  <a:lnTo>
                    <a:pt x="2774635" y="1328911"/>
                  </a:lnTo>
                  <a:lnTo>
                    <a:pt x="2770509" y="1334622"/>
                  </a:lnTo>
                  <a:lnTo>
                    <a:pt x="2766065" y="1340334"/>
                  </a:lnTo>
                  <a:lnTo>
                    <a:pt x="2694964" y="1416171"/>
                  </a:lnTo>
                  <a:lnTo>
                    <a:pt x="2705122" y="1422200"/>
                  </a:lnTo>
                  <a:lnTo>
                    <a:pt x="2709883" y="1426007"/>
                  </a:lnTo>
                  <a:lnTo>
                    <a:pt x="2714644" y="1429815"/>
                  </a:lnTo>
                  <a:lnTo>
                    <a:pt x="2721310" y="1435844"/>
                  </a:lnTo>
                  <a:lnTo>
                    <a:pt x="2727658" y="1441873"/>
                  </a:lnTo>
                  <a:lnTo>
                    <a:pt x="2733689" y="1448854"/>
                  </a:lnTo>
                  <a:lnTo>
                    <a:pt x="2739085" y="1455517"/>
                  </a:lnTo>
                  <a:lnTo>
                    <a:pt x="2744481" y="1462498"/>
                  </a:lnTo>
                  <a:lnTo>
                    <a:pt x="2749242" y="1469478"/>
                  </a:lnTo>
                  <a:lnTo>
                    <a:pt x="2753686" y="1476777"/>
                  </a:lnTo>
                  <a:lnTo>
                    <a:pt x="2757812" y="1484392"/>
                  </a:lnTo>
                  <a:lnTo>
                    <a:pt x="2761621" y="1492008"/>
                  </a:lnTo>
                  <a:lnTo>
                    <a:pt x="2764478" y="1499940"/>
                  </a:lnTo>
                  <a:lnTo>
                    <a:pt x="2767335" y="1507873"/>
                  </a:lnTo>
                  <a:lnTo>
                    <a:pt x="2770191" y="1515806"/>
                  </a:lnTo>
                  <a:lnTo>
                    <a:pt x="2771779" y="1524056"/>
                  </a:lnTo>
                  <a:lnTo>
                    <a:pt x="2773683" y="1532306"/>
                  </a:lnTo>
                  <a:lnTo>
                    <a:pt x="2774953" y="1540556"/>
                  </a:lnTo>
                  <a:lnTo>
                    <a:pt x="2775905" y="1548806"/>
                  </a:lnTo>
                  <a:lnTo>
                    <a:pt x="2776222" y="1557373"/>
                  </a:lnTo>
                  <a:lnTo>
                    <a:pt x="2776222" y="1565623"/>
                  </a:lnTo>
                  <a:lnTo>
                    <a:pt x="2775905" y="1574191"/>
                  </a:lnTo>
                  <a:lnTo>
                    <a:pt x="2775270" y="1582441"/>
                  </a:lnTo>
                  <a:lnTo>
                    <a:pt x="2774000" y="1591008"/>
                  </a:lnTo>
                  <a:lnTo>
                    <a:pt x="2772731" y="1598941"/>
                  </a:lnTo>
                  <a:lnTo>
                    <a:pt x="2770826" y="1607508"/>
                  </a:lnTo>
                  <a:lnTo>
                    <a:pt x="2768604" y="1615758"/>
                  </a:lnTo>
                  <a:lnTo>
                    <a:pt x="2765430" y="1623691"/>
                  </a:lnTo>
                  <a:lnTo>
                    <a:pt x="2762574" y="1631624"/>
                  </a:lnTo>
                  <a:lnTo>
                    <a:pt x="2758765" y="1639556"/>
                  </a:lnTo>
                  <a:lnTo>
                    <a:pt x="2754956" y="1647489"/>
                  </a:lnTo>
                  <a:lnTo>
                    <a:pt x="2750194" y="1654787"/>
                  </a:lnTo>
                  <a:lnTo>
                    <a:pt x="2745433" y="1662085"/>
                  </a:lnTo>
                  <a:lnTo>
                    <a:pt x="2740355" y="1669383"/>
                  </a:lnTo>
                  <a:lnTo>
                    <a:pt x="2734641" y="1676364"/>
                  </a:lnTo>
                  <a:lnTo>
                    <a:pt x="2716549" y="1697941"/>
                  </a:lnTo>
                  <a:lnTo>
                    <a:pt x="2670206" y="1751249"/>
                  </a:lnTo>
                  <a:lnTo>
                    <a:pt x="2639417" y="1786470"/>
                  </a:lnTo>
                  <a:lnTo>
                    <a:pt x="2605136" y="1824865"/>
                  </a:lnTo>
                  <a:lnTo>
                    <a:pt x="2569586" y="1864529"/>
                  </a:lnTo>
                  <a:lnTo>
                    <a:pt x="2532766" y="1904827"/>
                  </a:lnTo>
                  <a:lnTo>
                    <a:pt x="2508325" y="1930529"/>
                  </a:lnTo>
                  <a:lnTo>
                    <a:pt x="2484519" y="1955914"/>
                  </a:lnTo>
                  <a:lnTo>
                    <a:pt x="2461030" y="1979712"/>
                  </a:lnTo>
                  <a:lnTo>
                    <a:pt x="2438811" y="2001606"/>
                  </a:lnTo>
                  <a:lnTo>
                    <a:pt x="2426115" y="2013347"/>
                  </a:lnTo>
                  <a:lnTo>
                    <a:pt x="2413418" y="2025087"/>
                  </a:lnTo>
                  <a:lnTo>
                    <a:pt x="2400722" y="2035876"/>
                  </a:lnTo>
                  <a:lnTo>
                    <a:pt x="2387708" y="2046664"/>
                  </a:lnTo>
                  <a:lnTo>
                    <a:pt x="2380090" y="2052376"/>
                  </a:lnTo>
                  <a:lnTo>
                    <a:pt x="2371837" y="2058405"/>
                  </a:lnTo>
                  <a:lnTo>
                    <a:pt x="2362314" y="2064751"/>
                  </a:lnTo>
                  <a:lnTo>
                    <a:pt x="2351205" y="2071414"/>
                  </a:lnTo>
                  <a:lnTo>
                    <a:pt x="2343904" y="2075222"/>
                  </a:lnTo>
                  <a:lnTo>
                    <a:pt x="2335969" y="2079347"/>
                  </a:lnTo>
                  <a:lnTo>
                    <a:pt x="2326447" y="2083155"/>
                  </a:lnTo>
                  <a:lnTo>
                    <a:pt x="2315337" y="2087280"/>
                  </a:lnTo>
                  <a:lnTo>
                    <a:pt x="2307719" y="2089501"/>
                  </a:lnTo>
                  <a:lnTo>
                    <a:pt x="2300101" y="2091405"/>
                  </a:lnTo>
                  <a:lnTo>
                    <a:pt x="2292801" y="2093309"/>
                  </a:lnTo>
                  <a:lnTo>
                    <a:pt x="2284865" y="2094578"/>
                  </a:lnTo>
                  <a:lnTo>
                    <a:pt x="2277565" y="2095530"/>
                  </a:lnTo>
                  <a:lnTo>
                    <a:pt x="2270582" y="2096164"/>
                  </a:lnTo>
                  <a:lnTo>
                    <a:pt x="2262964" y="2096799"/>
                  </a:lnTo>
                  <a:lnTo>
                    <a:pt x="2255981" y="2097116"/>
                  </a:lnTo>
                  <a:lnTo>
                    <a:pt x="2244871" y="2096799"/>
                  </a:lnTo>
                  <a:lnTo>
                    <a:pt x="2234397" y="2095530"/>
                  </a:lnTo>
                  <a:lnTo>
                    <a:pt x="2224557" y="2093943"/>
                  </a:lnTo>
                  <a:lnTo>
                    <a:pt x="2215034" y="2092357"/>
                  </a:lnTo>
                  <a:lnTo>
                    <a:pt x="2206147" y="2090453"/>
                  </a:lnTo>
                  <a:lnTo>
                    <a:pt x="2197894" y="2087597"/>
                  </a:lnTo>
                  <a:lnTo>
                    <a:pt x="2190593" y="2085058"/>
                  </a:lnTo>
                  <a:lnTo>
                    <a:pt x="2183610" y="2082520"/>
                  </a:lnTo>
                  <a:lnTo>
                    <a:pt x="2176945" y="2079982"/>
                  </a:lnTo>
                  <a:lnTo>
                    <a:pt x="2170596" y="2077126"/>
                  </a:lnTo>
                  <a:lnTo>
                    <a:pt x="2159487" y="2071097"/>
                  </a:lnTo>
                  <a:lnTo>
                    <a:pt x="2149647" y="2065385"/>
                  </a:lnTo>
                  <a:lnTo>
                    <a:pt x="2140759" y="2059674"/>
                  </a:lnTo>
                  <a:lnTo>
                    <a:pt x="2133141" y="2053962"/>
                  </a:lnTo>
                  <a:lnTo>
                    <a:pt x="2125841" y="2048251"/>
                  </a:lnTo>
                  <a:lnTo>
                    <a:pt x="2119175" y="2043174"/>
                  </a:lnTo>
                  <a:lnTo>
                    <a:pt x="2113462" y="2037779"/>
                  </a:lnTo>
                  <a:lnTo>
                    <a:pt x="2102670" y="2027308"/>
                  </a:lnTo>
                  <a:lnTo>
                    <a:pt x="2092512" y="2017154"/>
                  </a:lnTo>
                  <a:lnTo>
                    <a:pt x="2083307" y="2006683"/>
                  </a:lnTo>
                  <a:lnTo>
                    <a:pt x="2074737" y="1996847"/>
                  </a:lnTo>
                  <a:lnTo>
                    <a:pt x="2066167" y="1986375"/>
                  </a:lnTo>
                  <a:lnTo>
                    <a:pt x="2057914" y="1975904"/>
                  </a:lnTo>
                  <a:lnTo>
                    <a:pt x="2049979" y="1965116"/>
                  </a:lnTo>
                  <a:lnTo>
                    <a:pt x="2042044" y="1954010"/>
                  </a:lnTo>
                  <a:lnTo>
                    <a:pt x="2026490" y="1931798"/>
                  </a:lnTo>
                  <a:lnTo>
                    <a:pt x="2013476" y="1912125"/>
                  </a:lnTo>
                  <a:lnTo>
                    <a:pt x="2000462" y="1891817"/>
                  </a:lnTo>
                  <a:lnTo>
                    <a:pt x="1987131" y="1870557"/>
                  </a:lnTo>
                  <a:lnTo>
                    <a:pt x="1974117" y="1848663"/>
                  </a:lnTo>
                  <a:lnTo>
                    <a:pt x="1961103" y="1826769"/>
                  </a:lnTo>
                  <a:lnTo>
                    <a:pt x="1948089" y="1803922"/>
                  </a:lnTo>
                  <a:lnTo>
                    <a:pt x="1922061" y="1758547"/>
                  </a:lnTo>
                  <a:lnTo>
                    <a:pt x="1922061" y="2143126"/>
                  </a:lnTo>
                  <a:lnTo>
                    <a:pt x="1428165" y="2143126"/>
                  </a:lnTo>
                  <a:lnTo>
                    <a:pt x="1455462" y="1826769"/>
                  </a:lnTo>
                  <a:lnTo>
                    <a:pt x="1455145" y="1818519"/>
                  </a:lnTo>
                  <a:lnTo>
                    <a:pt x="1454510" y="1810269"/>
                  </a:lnTo>
                  <a:lnTo>
                    <a:pt x="1452923" y="1802653"/>
                  </a:lnTo>
                  <a:lnTo>
                    <a:pt x="1450701" y="1795038"/>
                  </a:lnTo>
                  <a:lnTo>
                    <a:pt x="1448479" y="1788057"/>
                  </a:lnTo>
                  <a:lnTo>
                    <a:pt x="1445623" y="1781076"/>
                  </a:lnTo>
                  <a:lnTo>
                    <a:pt x="1441814" y="1774730"/>
                  </a:lnTo>
                  <a:lnTo>
                    <a:pt x="1438005" y="1769018"/>
                  </a:lnTo>
                  <a:lnTo>
                    <a:pt x="1433878" y="1763941"/>
                  </a:lnTo>
                  <a:lnTo>
                    <a:pt x="1429434" y="1759182"/>
                  </a:lnTo>
                  <a:lnTo>
                    <a:pt x="1424673" y="1755057"/>
                  </a:lnTo>
                  <a:lnTo>
                    <a:pt x="1419595" y="1751566"/>
                  </a:lnTo>
                  <a:lnTo>
                    <a:pt x="1413881" y="1748711"/>
                  </a:lnTo>
                  <a:lnTo>
                    <a:pt x="1408485" y="1746807"/>
                  </a:lnTo>
                  <a:lnTo>
                    <a:pt x="1402454" y="1745538"/>
                  </a:lnTo>
                  <a:lnTo>
                    <a:pt x="1396423" y="1744903"/>
                  </a:lnTo>
                  <a:lnTo>
                    <a:pt x="1390710" y="1745538"/>
                  </a:lnTo>
                  <a:lnTo>
                    <a:pt x="1384679" y="1746807"/>
                  </a:lnTo>
                  <a:lnTo>
                    <a:pt x="1378966" y="1748711"/>
                  </a:lnTo>
                  <a:lnTo>
                    <a:pt x="1373570" y="1751566"/>
                  </a:lnTo>
                  <a:lnTo>
                    <a:pt x="1368174" y="1755057"/>
                  </a:lnTo>
                  <a:lnTo>
                    <a:pt x="1363412" y="1759182"/>
                  </a:lnTo>
                  <a:lnTo>
                    <a:pt x="1358969" y="1763941"/>
                  </a:lnTo>
                  <a:lnTo>
                    <a:pt x="1354842" y="1769018"/>
                  </a:lnTo>
                  <a:lnTo>
                    <a:pt x="1351351" y="1774730"/>
                  </a:lnTo>
                  <a:lnTo>
                    <a:pt x="1347542" y="1781076"/>
                  </a:lnTo>
                  <a:lnTo>
                    <a:pt x="1344367" y="1788057"/>
                  </a:lnTo>
                  <a:lnTo>
                    <a:pt x="1342146" y="1795038"/>
                  </a:lnTo>
                  <a:lnTo>
                    <a:pt x="1339924" y="1802653"/>
                  </a:lnTo>
                  <a:lnTo>
                    <a:pt x="1338971" y="1810269"/>
                  </a:lnTo>
                  <a:lnTo>
                    <a:pt x="1337702" y="1818519"/>
                  </a:lnTo>
                  <a:lnTo>
                    <a:pt x="1337384" y="1826769"/>
                  </a:lnTo>
                  <a:lnTo>
                    <a:pt x="1364999" y="2143126"/>
                  </a:lnTo>
                  <a:lnTo>
                    <a:pt x="870151" y="2143126"/>
                  </a:lnTo>
                  <a:lnTo>
                    <a:pt x="870151" y="1651297"/>
                  </a:lnTo>
                  <a:lnTo>
                    <a:pt x="869833" y="1651297"/>
                  </a:lnTo>
                  <a:lnTo>
                    <a:pt x="868881" y="1652249"/>
                  </a:lnTo>
                  <a:lnTo>
                    <a:pt x="867294" y="1653201"/>
                  </a:lnTo>
                  <a:lnTo>
                    <a:pt x="864755" y="1656691"/>
                  </a:lnTo>
                  <a:lnTo>
                    <a:pt x="861581" y="1661133"/>
                  </a:lnTo>
                  <a:lnTo>
                    <a:pt x="858724" y="1667162"/>
                  </a:lnTo>
                  <a:lnTo>
                    <a:pt x="855867" y="1674143"/>
                  </a:lnTo>
                  <a:lnTo>
                    <a:pt x="852376" y="1682710"/>
                  </a:lnTo>
                  <a:lnTo>
                    <a:pt x="848884" y="1691912"/>
                  </a:lnTo>
                  <a:lnTo>
                    <a:pt x="845710" y="1702701"/>
                  </a:lnTo>
                  <a:lnTo>
                    <a:pt x="839044" y="1726816"/>
                  </a:lnTo>
                  <a:lnTo>
                    <a:pt x="832061" y="1755057"/>
                  </a:lnTo>
                  <a:lnTo>
                    <a:pt x="824443" y="1786153"/>
                  </a:lnTo>
                  <a:lnTo>
                    <a:pt x="817460" y="1820423"/>
                  </a:lnTo>
                  <a:lnTo>
                    <a:pt x="810477" y="1856913"/>
                  </a:lnTo>
                  <a:lnTo>
                    <a:pt x="803811" y="1895308"/>
                  </a:lnTo>
                  <a:lnTo>
                    <a:pt x="797145" y="1935606"/>
                  </a:lnTo>
                  <a:lnTo>
                    <a:pt x="790797" y="1976221"/>
                  </a:lnTo>
                  <a:lnTo>
                    <a:pt x="784766" y="2018424"/>
                  </a:lnTo>
                  <a:lnTo>
                    <a:pt x="779688" y="2060308"/>
                  </a:lnTo>
                  <a:lnTo>
                    <a:pt x="774609" y="2101876"/>
                  </a:lnTo>
                  <a:lnTo>
                    <a:pt x="771118" y="2143126"/>
                  </a:lnTo>
                  <a:lnTo>
                    <a:pt x="438150" y="2143126"/>
                  </a:lnTo>
                  <a:lnTo>
                    <a:pt x="443864" y="2084741"/>
                  </a:lnTo>
                  <a:lnTo>
                    <a:pt x="449894" y="2028577"/>
                  </a:lnTo>
                  <a:lnTo>
                    <a:pt x="455925" y="1975269"/>
                  </a:lnTo>
                  <a:lnTo>
                    <a:pt x="463226" y="1923865"/>
                  </a:lnTo>
                  <a:lnTo>
                    <a:pt x="470209" y="1875317"/>
                  </a:lnTo>
                  <a:lnTo>
                    <a:pt x="478144" y="1828990"/>
                  </a:lnTo>
                  <a:lnTo>
                    <a:pt x="485762" y="1784884"/>
                  </a:lnTo>
                  <a:lnTo>
                    <a:pt x="494015" y="1742682"/>
                  </a:lnTo>
                  <a:lnTo>
                    <a:pt x="502585" y="1702701"/>
                  </a:lnTo>
                  <a:lnTo>
                    <a:pt x="511155" y="1665258"/>
                  </a:lnTo>
                  <a:lnTo>
                    <a:pt x="520043" y="1629085"/>
                  </a:lnTo>
                  <a:lnTo>
                    <a:pt x="528931" y="1595450"/>
                  </a:lnTo>
                  <a:lnTo>
                    <a:pt x="537818" y="1563719"/>
                  </a:lnTo>
                  <a:lnTo>
                    <a:pt x="547023" y="1533892"/>
                  </a:lnTo>
                  <a:lnTo>
                    <a:pt x="556228" y="1505969"/>
                  </a:lnTo>
                  <a:lnTo>
                    <a:pt x="565116" y="1479632"/>
                  </a:lnTo>
                  <a:lnTo>
                    <a:pt x="574638" y="1454882"/>
                  </a:lnTo>
                  <a:lnTo>
                    <a:pt x="583526" y="1432036"/>
                  </a:lnTo>
                  <a:lnTo>
                    <a:pt x="592413" y="1410777"/>
                  </a:lnTo>
                  <a:lnTo>
                    <a:pt x="601301" y="1391420"/>
                  </a:lnTo>
                  <a:lnTo>
                    <a:pt x="609871" y="1373334"/>
                  </a:lnTo>
                  <a:lnTo>
                    <a:pt x="618124" y="1356516"/>
                  </a:lnTo>
                  <a:lnTo>
                    <a:pt x="626059" y="1341920"/>
                  </a:lnTo>
                  <a:lnTo>
                    <a:pt x="633995" y="1327959"/>
                  </a:lnTo>
                  <a:lnTo>
                    <a:pt x="641930" y="1315266"/>
                  </a:lnTo>
                  <a:lnTo>
                    <a:pt x="648913" y="1304160"/>
                  </a:lnTo>
                  <a:lnTo>
                    <a:pt x="655579" y="1294324"/>
                  </a:lnTo>
                  <a:lnTo>
                    <a:pt x="661927" y="1285756"/>
                  </a:lnTo>
                  <a:lnTo>
                    <a:pt x="667641" y="1278141"/>
                  </a:lnTo>
                  <a:lnTo>
                    <a:pt x="673037" y="1271478"/>
                  </a:lnTo>
                  <a:lnTo>
                    <a:pt x="677798" y="1266083"/>
                  </a:lnTo>
                  <a:lnTo>
                    <a:pt x="681924" y="1261641"/>
                  </a:lnTo>
                  <a:lnTo>
                    <a:pt x="699065" y="1252756"/>
                  </a:lnTo>
                  <a:lnTo>
                    <a:pt x="717475" y="1243237"/>
                  </a:lnTo>
                  <a:lnTo>
                    <a:pt x="737154" y="1234035"/>
                  </a:lnTo>
                  <a:lnTo>
                    <a:pt x="758104" y="1224833"/>
                  </a:lnTo>
                  <a:lnTo>
                    <a:pt x="779688" y="1215948"/>
                  </a:lnTo>
                  <a:lnTo>
                    <a:pt x="801907" y="1206746"/>
                  </a:lnTo>
                  <a:lnTo>
                    <a:pt x="824761" y="1197227"/>
                  </a:lnTo>
                  <a:lnTo>
                    <a:pt x="848249" y="1188343"/>
                  </a:lnTo>
                  <a:lnTo>
                    <a:pt x="895544" y="1170891"/>
                  </a:lnTo>
                  <a:lnTo>
                    <a:pt x="942204" y="1154390"/>
                  </a:lnTo>
                  <a:lnTo>
                    <a:pt x="987594" y="1138525"/>
                  </a:lnTo>
                  <a:lnTo>
                    <a:pt x="1030445" y="1124564"/>
                  </a:lnTo>
                  <a:lnTo>
                    <a:pt x="1041554" y="1118217"/>
                  </a:lnTo>
                  <a:lnTo>
                    <a:pt x="1053299" y="1112188"/>
                  </a:lnTo>
                  <a:lnTo>
                    <a:pt x="1065678" y="1107111"/>
                  </a:lnTo>
                  <a:lnTo>
                    <a:pt x="1077740" y="1102352"/>
                  </a:lnTo>
                  <a:lnTo>
                    <a:pt x="1090754" y="1097909"/>
                  </a:lnTo>
                  <a:lnTo>
                    <a:pt x="1103768" y="1094102"/>
                  </a:lnTo>
                  <a:lnTo>
                    <a:pt x="1117099" y="1090294"/>
                  </a:lnTo>
                  <a:lnTo>
                    <a:pt x="1131065" y="1087438"/>
                  </a:lnTo>
                  <a:close/>
                  <a:moveTo>
                    <a:pt x="1401445" y="0"/>
                  </a:moveTo>
                  <a:lnTo>
                    <a:pt x="1412240" y="318"/>
                  </a:lnTo>
                  <a:lnTo>
                    <a:pt x="1423353" y="635"/>
                  </a:lnTo>
                  <a:lnTo>
                    <a:pt x="1433513" y="1588"/>
                  </a:lnTo>
                  <a:lnTo>
                    <a:pt x="1444308" y="2223"/>
                  </a:lnTo>
                  <a:lnTo>
                    <a:pt x="1454786" y="3494"/>
                  </a:lnTo>
                  <a:lnTo>
                    <a:pt x="1465263" y="4764"/>
                  </a:lnTo>
                  <a:lnTo>
                    <a:pt x="1475423" y="6670"/>
                  </a:lnTo>
                  <a:lnTo>
                    <a:pt x="1485266" y="8575"/>
                  </a:lnTo>
                  <a:lnTo>
                    <a:pt x="1495426" y="10798"/>
                  </a:lnTo>
                  <a:lnTo>
                    <a:pt x="1505268" y="13339"/>
                  </a:lnTo>
                  <a:lnTo>
                    <a:pt x="1515111" y="15880"/>
                  </a:lnTo>
                  <a:lnTo>
                    <a:pt x="1524636" y="19056"/>
                  </a:lnTo>
                  <a:lnTo>
                    <a:pt x="1533843" y="22232"/>
                  </a:lnTo>
                  <a:lnTo>
                    <a:pt x="1543368" y="25726"/>
                  </a:lnTo>
                  <a:lnTo>
                    <a:pt x="1552576" y="29219"/>
                  </a:lnTo>
                  <a:lnTo>
                    <a:pt x="1561466" y="33030"/>
                  </a:lnTo>
                  <a:lnTo>
                    <a:pt x="1570356" y="37159"/>
                  </a:lnTo>
                  <a:lnTo>
                    <a:pt x="1578928" y="41605"/>
                  </a:lnTo>
                  <a:lnTo>
                    <a:pt x="1587818" y="46052"/>
                  </a:lnTo>
                  <a:lnTo>
                    <a:pt x="1596073" y="50816"/>
                  </a:lnTo>
                  <a:lnTo>
                    <a:pt x="1604646" y="55897"/>
                  </a:lnTo>
                  <a:lnTo>
                    <a:pt x="1612583" y="60979"/>
                  </a:lnTo>
                  <a:lnTo>
                    <a:pt x="1620521" y="66378"/>
                  </a:lnTo>
                  <a:lnTo>
                    <a:pt x="1628776" y="72095"/>
                  </a:lnTo>
                  <a:lnTo>
                    <a:pt x="1636078" y="77812"/>
                  </a:lnTo>
                  <a:lnTo>
                    <a:pt x="1644016" y="83528"/>
                  </a:lnTo>
                  <a:lnTo>
                    <a:pt x="1651318" y="89880"/>
                  </a:lnTo>
                  <a:lnTo>
                    <a:pt x="1658303" y="96232"/>
                  </a:lnTo>
                  <a:lnTo>
                    <a:pt x="1665606" y="102902"/>
                  </a:lnTo>
                  <a:lnTo>
                    <a:pt x="1672591" y="109571"/>
                  </a:lnTo>
                  <a:lnTo>
                    <a:pt x="1679258" y="116241"/>
                  </a:lnTo>
                  <a:lnTo>
                    <a:pt x="1685926" y="123546"/>
                  </a:lnTo>
                  <a:lnTo>
                    <a:pt x="1692593" y="130851"/>
                  </a:lnTo>
                  <a:lnTo>
                    <a:pt x="1698943" y="138155"/>
                  </a:lnTo>
                  <a:lnTo>
                    <a:pt x="1704976" y="145778"/>
                  </a:lnTo>
                  <a:lnTo>
                    <a:pt x="1710691" y="153400"/>
                  </a:lnTo>
                  <a:lnTo>
                    <a:pt x="1716723" y="161658"/>
                  </a:lnTo>
                  <a:lnTo>
                    <a:pt x="1722438" y="169597"/>
                  </a:lnTo>
                  <a:lnTo>
                    <a:pt x="1727836" y="177537"/>
                  </a:lnTo>
                  <a:lnTo>
                    <a:pt x="1733233" y="186113"/>
                  </a:lnTo>
                  <a:lnTo>
                    <a:pt x="1738313" y="194688"/>
                  </a:lnTo>
                  <a:lnTo>
                    <a:pt x="1743076" y="203263"/>
                  </a:lnTo>
                  <a:lnTo>
                    <a:pt x="1747838" y="212156"/>
                  </a:lnTo>
                  <a:lnTo>
                    <a:pt x="1752283" y="221048"/>
                  </a:lnTo>
                  <a:lnTo>
                    <a:pt x="1760856" y="239469"/>
                  </a:lnTo>
                  <a:lnTo>
                    <a:pt x="1768793" y="258207"/>
                  </a:lnTo>
                  <a:lnTo>
                    <a:pt x="1776096" y="277581"/>
                  </a:lnTo>
                  <a:lnTo>
                    <a:pt x="1782446" y="297272"/>
                  </a:lnTo>
                  <a:lnTo>
                    <a:pt x="1788161" y="317916"/>
                  </a:lnTo>
                  <a:lnTo>
                    <a:pt x="1792923" y="338560"/>
                  </a:lnTo>
                  <a:lnTo>
                    <a:pt x="1797051" y="359521"/>
                  </a:lnTo>
                  <a:lnTo>
                    <a:pt x="1799908" y="380800"/>
                  </a:lnTo>
                  <a:lnTo>
                    <a:pt x="1802448" y="402397"/>
                  </a:lnTo>
                  <a:lnTo>
                    <a:pt x="1804036" y="424946"/>
                  </a:lnTo>
                  <a:lnTo>
                    <a:pt x="1809751" y="426534"/>
                  </a:lnTo>
                  <a:lnTo>
                    <a:pt x="1815148" y="428758"/>
                  </a:lnTo>
                  <a:lnTo>
                    <a:pt x="1819911" y="431616"/>
                  </a:lnTo>
                  <a:lnTo>
                    <a:pt x="1825308" y="434474"/>
                  </a:lnTo>
                  <a:lnTo>
                    <a:pt x="1829753" y="437968"/>
                  </a:lnTo>
                  <a:lnTo>
                    <a:pt x="1834198" y="441144"/>
                  </a:lnTo>
                  <a:lnTo>
                    <a:pt x="1838326" y="445273"/>
                  </a:lnTo>
                  <a:lnTo>
                    <a:pt x="1842453" y="449401"/>
                  </a:lnTo>
                  <a:lnTo>
                    <a:pt x="1845628" y="453848"/>
                  </a:lnTo>
                  <a:lnTo>
                    <a:pt x="1849121" y="458612"/>
                  </a:lnTo>
                  <a:lnTo>
                    <a:pt x="1851978" y="463693"/>
                  </a:lnTo>
                  <a:lnTo>
                    <a:pt x="1854201" y="469728"/>
                  </a:lnTo>
                  <a:lnTo>
                    <a:pt x="1856423" y="475762"/>
                  </a:lnTo>
                  <a:lnTo>
                    <a:pt x="1858328" y="482114"/>
                  </a:lnTo>
                  <a:lnTo>
                    <a:pt x="1859916" y="488784"/>
                  </a:lnTo>
                  <a:lnTo>
                    <a:pt x="1860868" y="496088"/>
                  </a:lnTo>
                  <a:lnTo>
                    <a:pt x="1861503" y="502123"/>
                  </a:lnTo>
                  <a:lnTo>
                    <a:pt x="1862138" y="507839"/>
                  </a:lnTo>
                  <a:lnTo>
                    <a:pt x="1862138" y="513874"/>
                  </a:lnTo>
                  <a:lnTo>
                    <a:pt x="1861503" y="519908"/>
                  </a:lnTo>
                  <a:lnTo>
                    <a:pt x="1861186" y="526260"/>
                  </a:lnTo>
                  <a:lnTo>
                    <a:pt x="1860868" y="532294"/>
                  </a:lnTo>
                  <a:lnTo>
                    <a:pt x="1858963" y="544998"/>
                  </a:lnTo>
                  <a:lnTo>
                    <a:pt x="1856106" y="557385"/>
                  </a:lnTo>
                  <a:lnTo>
                    <a:pt x="1852296" y="569771"/>
                  </a:lnTo>
                  <a:lnTo>
                    <a:pt x="1847851" y="582157"/>
                  </a:lnTo>
                  <a:lnTo>
                    <a:pt x="1842771" y="593908"/>
                  </a:lnTo>
                  <a:lnTo>
                    <a:pt x="1836738" y="605342"/>
                  </a:lnTo>
                  <a:lnTo>
                    <a:pt x="1833881" y="611059"/>
                  </a:lnTo>
                  <a:lnTo>
                    <a:pt x="1830071" y="616140"/>
                  </a:lnTo>
                  <a:lnTo>
                    <a:pt x="1826578" y="621540"/>
                  </a:lnTo>
                  <a:lnTo>
                    <a:pt x="1823086" y="626621"/>
                  </a:lnTo>
                  <a:lnTo>
                    <a:pt x="1818958" y="631385"/>
                  </a:lnTo>
                  <a:lnTo>
                    <a:pt x="1814831" y="635831"/>
                  </a:lnTo>
                  <a:lnTo>
                    <a:pt x="1810703" y="640278"/>
                  </a:lnTo>
                  <a:lnTo>
                    <a:pt x="1806258" y="644407"/>
                  </a:lnTo>
                  <a:lnTo>
                    <a:pt x="1801813" y="648218"/>
                  </a:lnTo>
                  <a:lnTo>
                    <a:pt x="1797051" y="652029"/>
                  </a:lnTo>
                  <a:lnTo>
                    <a:pt x="1792288" y="655205"/>
                  </a:lnTo>
                  <a:lnTo>
                    <a:pt x="1787208" y="658063"/>
                  </a:lnTo>
                  <a:lnTo>
                    <a:pt x="1782128" y="660922"/>
                  </a:lnTo>
                  <a:lnTo>
                    <a:pt x="1777048" y="663145"/>
                  </a:lnTo>
                  <a:lnTo>
                    <a:pt x="1771651" y="681248"/>
                  </a:lnTo>
                  <a:lnTo>
                    <a:pt x="1766571" y="699033"/>
                  </a:lnTo>
                  <a:lnTo>
                    <a:pt x="1760538" y="716501"/>
                  </a:lnTo>
                  <a:lnTo>
                    <a:pt x="1754188" y="733969"/>
                  </a:lnTo>
                  <a:lnTo>
                    <a:pt x="1747521" y="751437"/>
                  </a:lnTo>
                  <a:lnTo>
                    <a:pt x="1740218" y="768587"/>
                  </a:lnTo>
                  <a:lnTo>
                    <a:pt x="1732598" y="785420"/>
                  </a:lnTo>
                  <a:lnTo>
                    <a:pt x="1724661" y="801618"/>
                  </a:lnTo>
                  <a:lnTo>
                    <a:pt x="1716406" y="817497"/>
                  </a:lnTo>
                  <a:lnTo>
                    <a:pt x="1707516" y="833695"/>
                  </a:lnTo>
                  <a:lnTo>
                    <a:pt x="1698308" y="848940"/>
                  </a:lnTo>
                  <a:lnTo>
                    <a:pt x="1688148" y="863867"/>
                  </a:lnTo>
                  <a:lnTo>
                    <a:pt x="1677988" y="878159"/>
                  </a:lnTo>
                  <a:lnTo>
                    <a:pt x="1667511" y="892451"/>
                  </a:lnTo>
                  <a:lnTo>
                    <a:pt x="1656716" y="905790"/>
                  </a:lnTo>
                  <a:lnTo>
                    <a:pt x="1644968" y="918811"/>
                  </a:lnTo>
                  <a:lnTo>
                    <a:pt x="1633221" y="931515"/>
                  </a:lnTo>
                  <a:lnTo>
                    <a:pt x="1620838" y="943266"/>
                  </a:lnTo>
                  <a:lnTo>
                    <a:pt x="1607821" y="954382"/>
                  </a:lnTo>
                  <a:lnTo>
                    <a:pt x="1594803" y="964863"/>
                  </a:lnTo>
                  <a:lnTo>
                    <a:pt x="1581151" y="974709"/>
                  </a:lnTo>
                  <a:lnTo>
                    <a:pt x="1567181" y="983919"/>
                  </a:lnTo>
                  <a:lnTo>
                    <a:pt x="1552576" y="992176"/>
                  </a:lnTo>
                  <a:lnTo>
                    <a:pt x="1545273" y="996305"/>
                  </a:lnTo>
                  <a:lnTo>
                    <a:pt x="1537336" y="1000116"/>
                  </a:lnTo>
                  <a:lnTo>
                    <a:pt x="1530033" y="1003610"/>
                  </a:lnTo>
                  <a:lnTo>
                    <a:pt x="1522096" y="1006786"/>
                  </a:lnTo>
                  <a:lnTo>
                    <a:pt x="1513841" y="1010279"/>
                  </a:lnTo>
                  <a:lnTo>
                    <a:pt x="1506221" y="1012820"/>
                  </a:lnTo>
                  <a:lnTo>
                    <a:pt x="1497966" y="1015679"/>
                  </a:lnTo>
                  <a:lnTo>
                    <a:pt x="1489711" y="1017902"/>
                  </a:lnTo>
                  <a:lnTo>
                    <a:pt x="1481456" y="1020443"/>
                  </a:lnTo>
                  <a:lnTo>
                    <a:pt x="1473201" y="1022348"/>
                  </a:lnTo>
                  <a:lnTo>
                    <a:pt x="1464628" y="1024254"/>
                  </a:lnTo>
                  <a:lnTo>
                    <a:pt x="1455738" y="1025842"/>
                  </a:lnTo>
                  <a:lnTo>
                    <a:pt x="1447166" y="1027112"/>
                  </a:lnTo>
                  <a:lnTo>
                    <a:pt x="1438276" y="1028383"/>
                  </a:lnTo>
                  <a:lnTo>
                    <a:pt x="1429068" y="1029018"/>
                  </a:lnTo>
                  <a:lnTo>
                    <a:pt x="1419860" y="1029971"/>
                  </a:lnTo>
                  <a:lnTo>
                    <a:pt x="1410653" y="1030288"/>
                  </a:lnTo>
                  <a:lnTo>
                    <a:pt x="1401445" y="1030288"/>
                  </a:lnTo>
                  <a:lnTo>
                    <a:pt x="1391920" y="1030288"/>
                  </a:lnTo>
                  <a:lnTo>
                    <a:pt x="1382713" y="1029971"/>
                  </a:lnTo>
                  <a:lnTo>
                    <a:pt x="1373823" y="1029018"/>
                  </a:lnTo>
                  <a:lnTo>
                    <a:pt x="1364933" y="1028383"/>
                  </a:lnTo>
                  <a:lnTo>
                    <a:pt x="1356043" y="1027112"/>
                  </a:lnTo>
                  <a:lnTo>
                    <a:pt x="1347153" y="1025842"/>
                  </a:lnTo>
                  <a:lnTo>
                    <a:pt x="1338580" y="1024254"/>
                  </a:lnTo>
                  <a:lnTo>
                    <a:pt x="1330008" y="1022348"/>
                  </a:lnTo>
                  <a:lnTo>
                    <a:pt x="1321753" y="1020443"/>
                  </a:lnTo>
                  <a:lnTo>
                    <a:pt x="1313180" y="1018219"/>
                  </a:lnTo>
                  <a:lnTo>
                    <a:pt x="1305243" y="1015679"/>
                  </a:lnTo>
                  <a:lnTo>
                    <a:pt x="1297305" y="1013138"/>
                  </a:lnTo>
                  <a:lnTo>
                    <a:pt x="1289050" y="1010279"/>
                  </a:lnTo>
                  <a:lnTo>
                    <a:pt x="1281430" y="1007104"/>
                  </a:lnTo>
                  <a:lnTo>
                    <a:pt x="1273493" y="1003928"/>
                  </a:lnTo>
                  <a:lnTo>
                    <a:pt x="1266190" y="1000434"/>
                  </a:lnTo>
                  <a:lnTo>
                    <a:pt x="1250950" y="992812"/>
                  </a:lnTo>
                  <a:lnTo>
                    <a:pt x="1236345" y="984554"/>
                  </a:lnTo>
                  <a:lnTo>
                    <a:pt x="1222693" y="975344"/>
                  </a:lnTo>
                  <a:lnTo>
                    <a:pt x="1209040" y="965498"/>
                  </a:lnTo>
                  <a:lnTo>
                    <a:pt x="1196023" y="955017"/>
                  </a:lnTo>
                  <a:lnTo>
                    <a:pt x="1183005" y="943901"/>
                  </a:lnTo>
                  <a:lnTo>
                    <a:pt x="1170623" y="932150"/>
                  </a:lnTo>
                  <a:lnTo>
                    <a:pt x="1158875" y="919764"/>
                  </a:lnTo>
                  <a:lnTo>
                    <a:pt x="1147128" y="907378"/>
                  </a:lnTo>
                  <a:lnTo>
                    <a:pt x="1136333" y="893721"/>
                  </a:lnTo>
                  <a:lnTo>
                    <a:pt x="1125538" y="879747"/>
                  </a:lnTo>
                  <a:lnTo>
                    <a:pt x="1115695" y="865455"/>
                  </a:lnTo>
                  <a:lnTo>
                    <a:pt x="1105853" y="850845"/>
                  </a:lnTo>
                  <a:lnTo>
                    <a:pt x="1096645" y="835601"/>
                  </a:lnTo>
                  <a:lnTo>
                    <a:pt x="1087755" y="820038"/>
                  </a:lnTo>
                  <a:lnTo>
                    <a:pt x="1079183" y="803841"/>
                  </a:lnTo>
                  <a:lnTo>
                    <a:pt x="1070928" y="787643"/>
                  </a:lnTo>
                  <a:lnTo>
                    <a:pt x="1063625" y="770811"/>
                  </a:lnTo>
                  <a:lnTo>
                    <a:pt x="1056323" y="753978"/>
                  </a:lnTo>
                  <a:lnTo>
                    <a:pt x="1049655" y="737145"/>
                  </a:lnTo>
                  <a:lnTo>
                    <a:pt x="1043305" y="719677"/>
                  </a:lnTo>
                  <a:lnTo>
                    <a:pt x="1037273" y="702209"/>
                  </a:lnTo>
                  <a:lnTo>
                    <a:pt x="1031558" y="684106"/>
                  </a:lnTo>
                  <a:lnTo>
                    <a:pt x="1026795" y="666321"/>
                  </a:lnTo>
                  <a:lnTo>
                    <a:pt x="1020763" y="664415"/>
                  </a:lnTo>
                  <a:lnTo>
                    <a:pt x="1015365" y="662827"/>
                  </a:lnTo>
                  <a:lnTo>
                    <a:pt x="1009650" y="659969"/>
                  </a:lnTo>
                  <a:lnTo>
                    <a:pt x="1004253" y="657110"/>
                  </a:lnTo>
                  <a:lnTo>
                    <a:pt x="998855" y="653617"/>
                  </a:lnTo>
                  <a:lnTo>
                    <a:pt x="993775" y="650441"/>
                  </a:lnTo>
                  <a:lnTo>
                    <a:pt x="989013" y="646312"/>
                  </a:lnTo>
                  <a:lnTo>
                    <a:pt x="984250" y="642183"/>
                  </a:lnTo>
                  <a:lnTo>
                    <a:pt x="979805" y="637737"/>
                  </a:lnTo>
                  <a:lnTo>
                    <a:pt x="975360" y="632973"/>
                  </a:lnTo>
                  <a:lnTo>
                    <a:pt x="970598" y="627891"/>
                  </a:lnTo>
                  <a:lnTo>
                    <a:pt x="966788" y="622492"/>
                  </a:lnTo>
                  <a:lnTo>
                    <a:pt x="962978" y="617411"/>
                  </a:lnTo>
                  <a:lnTo>
                    <a:pt x="959168" y="611376"/>
                  </a:lnTo>
                  <a:lnTo>
                    <a:pt x="955358" y="605660"/>
                  </a:lnTo>
                  <a:lnTo>
                    <a:pt x="952500" y="599625"/>
                  </a:lnTo>
                  <a:lnTo>
                    <a:pt x="949325" y="593591"/>
                  </a:lnTo>
                  <a:lnTo>
                    <a:pt x="946468" y="587239"/>
                  </a:lnTo>
                  <a:lnTo>
                    <a:pt x="943610" y="580887"/>
                  </a:lnTo>
                  <a:lnTo>
                    <a:pt x="941388" y="574535"/>
                  </a:lnTo>
                  <a:lnTo>
                    <a:pt x="939165" y="567865"/>
                  </a:lnTo>
                  <a:lnTo>
                    <a:pt x="937260" y="561196"/>
                  </a:lnTo>
                  <a:lnTo>
                    <a:pt x="935355" y="554526"/>
                  </a:lnTo>
                  <a:lnTo>
                    <a:pt x="934085" y="547857"/>
                  </a:lnTo>
                  <a:lnTo>
                    <a:pt x="932815" y="541505"/>
                  </a:lnTo>
                  <a:lnTo>
                    <a:pt x="931863" y="534835"/>
                  </a:lnTo>
                  <a:lnTo>
                    <a:pt x="930910" y="528166"/>
                  </a:lnTo>
                  <a:lnTo>
                    <a:pt x="930593" y="521496"/>
                  </a:lnTo>
                  <a:lnTo>
                    <a:pt x="930275" y="515144"/>
                  </a:lnTo>
                  <a:lnTo>
                    <a:pt x="930275" y="508792"/>
                  </a:lnTo>
                  <a:lnTo>
                    <a:pt x="930593" y="502440"/>
                  </a:lnTo>
                  <a:lnTo>
                    <a:pt x="931228" y="496088"/>
                  </a:lnTo>
                  <a:lnTo>
                    <a:pt x="932498" y="488148"/>
                  </a:lnTo>
                  <a:lnTo>
                    <a:pt x="934403" y="480526"/>
                  </a:lnTo>
                  <a:lnTo>
                    <a:pt x="936625" y="473539"/>
                  </a:lnTo>
                  <a:lnTo>
                    <a:pt x="939165" y="466869"/>
                  </a:lnTo>
                  <a:lnTo>
                    <a:pt x="942023" y="460835"/>
                  </a:lnTo>
                  <a:lnTo>
                    <a:pt x="945515" y="455436"/>
                  </a:lnTo>
                  <a:lnTo>
                    <a:pt x="949325" y="450037"/>
                  </a:lnTo>
                  <a:lnTo>
                    <a:pt x="953770" y="445273"/>
                  </a:lnTo>
                  <a:lnTo>
                    <a:pt x="958215" y="440826"/>
                  </a:lnTo>
                  <a:lnTo>
                    <a:pt x="962978" y="437015"/>
                  </a:lnTo>
                  <a:lnTo>
                    <a:pt x="968058" y="433204"/>
                  </a:lnTo>
                  <a:lnTo>
                    <a:pt x="973773" y="430345"/>
                  </a:lnTo>
                  <a:lnTo>
                    <a:pt x="979805" y="427805"/>
                  </a:lnTo>
                  <a:lnTo>
                    <a:pt x="985520" y="425264"/>
                  </a:lnTo>
                  <a:lnTo>
                    <a:pt x="992188" y="423358"/>
                  </a:lnTo>
                  <a:lnTo>
                    <a:pt x="998855" y="421453"/>
                  </a:lnTo>
                  <a:lnTo>
                    <a:pt x="1000443" y="399538"/>
                  </a:lnTo>
                  <a:lnTo>
                    <a:pt x="1002983" y="377942"/>
                  </a:lnTo>
                  <a:lnTo>
                    <a:pt x="1006475" y="356663"/>
                  </a:lnTo>
                  <a:lnTo>
                    <a:pt x="1010603" y="336019"/>
                  </a:lnTo>
                  <a:lnTo>
                    <a:pt x="1015365" y="315057"/>
                  </a:lnTo>
                  <a:lnTo>
                    <a:pt x="1020763" y="295049"/>
                  </a:lnTo>
                  <a:lnTo>
                    <a:pt x="1027748" y="275358"/>
                  </a:lnTo>
                  <a:lnTo>
                    <a:pt x="1034733" y="256302"/>
                  </a:lnTo>
                  <a:lnTo>
                    <a:pt x="1042353" y="237564"/>
                  </a:lnTo>
                  <a:lnTo>
                    <a:pt x="1051243" y="219143"/>
                  </a:lnTo>
                  <a:lnTo>
                    <a:pt x="1060768" y="201675"/>
                  </a:lnTo>
                  <a:lnTo>
                    <a:pt x="1065530" y="193417"/>
                  </a:lnTo>
                  <a:lnTo>
                    <a:pt x="1070610" y="184842"/>
                  </a:lnTo>
                  <a:lnTo>
                    <a:pt x="1076008" y="176585"/>
                  </a:lnTo>
                  <a:lnTo>
                    <a:pt x="1081405" y="168327"/>
                  </a:lnTo>
                  <a:lnTo>
                    <a:pt x="1087120" y="160070"/>
                  </a:lnTo>
                  <a:lnTo>
                    <a:pt x="1092835" y="152447"/>
                  </a:lnTo>
                  <a:lnTo>
                    <a:pt x="1098868" y="144507"/>
                  </a:lnTo>
                  <a:lnTo>
                    <a:pt x="1104900" y="137202"/>
                  </a:lnTo>
                  <a:lnTo>
                    <a:pt x="1111250" y="129580"/>
                  </a:lnTo>
                  <a:lnTo>
                    <a:pt x="1117600" y="122593"/>
                  </a:lnTo>
                  <a:lnTo>
                    <a:pt x="1124268" y="115606"/>
                  </a:lnTo>
                  <a:lnTo>
                    <a:pt x="1131253" y="108619"/>
                  </a:lnTo>
                  <a:lnTo>
                    <a:pt x="1137920" y="101949"/>
                  </a:lnTo>
                  <a:lnTo>
                    <a:pt x="1144905" y="95597"/>
                  </a:lnTo>
                  <a:lnTo>
                    <a:pt x="1152525" y="89245"/>
                  </a:lnTo>
                  <a:lnTo>
                    <a:pt x="1159828" y="82893"/>
                  </a:lnTo>
                  <a:lnTo>
                    <a:pt x="1167130" y="76859"/>
                  </a:lnTo>
                  <a:lnTo>
                    <a:pt x="1175068" y="71460"/>
                  </a:lnTo>
                  <a:lnTo>
                    <a:pt x="1183005" y="65743"/>
                  </a:lnTo>
                  <a:lnTo>
                    <a:pt x="1190943" y="60661"/>
                  </a:lnTo>
                  <a:lnTo>
                    <a:pt x="1198880" y="55262"/>
                  </a:lnTo>
                  <a:lnTo>
                    <a:pt x="1207453" y="50498"/>
                  </a:lnTo>
                  <a:lnTo>
                    <a:pt x="1216025" y="45734"/>
                  </a:lnTo>
                  <a:lnTo>
                    <a:pt x="1224598" y="41288"/>
                  </a:lnTo>
                  <a:lnTo>
                    <a:pt x="1233170" y="36841"/>
                  </a:lnTo>
                  <a:lnTo>
                    <a:pt x="1242060" y="32713"/>
                  </a:lnTo>
                  <a:lnTo>
                    <a:pt x="1250950" y="28902"/>
                  </a:lnTo>
                  <a:lnTo>
                    <a:pt x="1260158" y="25408"/>
                  </a:lnTo>
                  <a:lnTo>
                    <a:pt x="1269365" y="21914"/>
                  </a:lnTo>
                  <a:lnTo>
                    <a:pt x="1278890" y="19056"/>
                  </a:lnTo>
                  <a:lnTo>
                    <a:pt x="1288415" y="15880"/>
                  </a:lnTo>
                  <a:lnTo>
                    <a:pt x="1297940" y="13339"/>
                  </a:lnTo>
                  <a:lnTo>
                    <a:pt x="1307783" y="10798"/>
                  </a:lnTo>
                  <a:lnTo>
                    <a:pt x="1317625" y="8575"/>
                  </a:lnTo>
                  <a:lnTo>
                    <a:pt x="1327785" y="6670"/>
                  </a:lnTo>
                  <a:lnTo>
                    <a:pt x="1337945" y="4764"/>
                  </a:lnTo>
                  <a:lnTo>
                    <a:pt x="1348105" y="3494"/>
                  </a:lnTo>
                  <a:lnTo>
                    <a:pt x="1358583" y="2223"/>
                  </a:lnTo>
                  <a:lnTo>
                    <a:pt x="1369060" y="1588"/>
                  </a:lnTo>
                  <a:lnTo>
                    <a:pt x="1379855" y="635"/>
                  </a:lnTo>
                  <a:lnTo>
                    <a:pt x="1390650" y="318"/>
                  </a:lnTo>
                  <a:lnTo>
                    <a:pt x="140144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1518041" y="3761806"/>
              <a:ext cx="470240" cy="469596"/>
            </a:xfrm>
            <a:custGeom>
              <a:avLst/>
              <a:gdLst>
                <a:gd name="T0" fmla="*/ 1264650 w 2063750"/>
                <a:gd name="T1" fmla="*/ 933236 h 1925638"/>
                <a:gd name="T2" fmla="*/ 1205010 w 2063750"/>
                <a:gd name="T3" fmla="*/ 981200 h 1925638"/>
                <a:gd name="T4" fmla="*/ 1169637 w 2063750"/>
                <a:gd name="T5" fmla="*/ 913641 h 1925638"/>
                <a:gd name="T6" fmla="*/ 1863628 w 2063750"/>
                <a:gd name="T7" fmla="*/ 619424 h 1925638"/>
                <a:gd name="T8" fmla="*/ 1873035 w 2063750"/>
                <a:gd name="T9" fmla="*/ 667280 h 1925638"/>
                <a:gd name="T10" fmla="*/ 1691374 w 2063750"/>
                <a:gd name="T11" fmla="*/ 669322 h 1925638"/>
                <a:gd name="T12" fmla="*/ 1696077 w 2063750"/>
                <a:gd name="T13" fmla="*/ 621175 h 1925638"/>
                <a:gd name="T14" fmla="*/ 742063 w 2063750"/>
                <a:gd name="T15" fmla="*/ 629637 h 1925638"/>
                <a:gd name="T16" fmla="*/ 727975 w 2063750"/>
                <a:gd name="T17" fmla="*/ 676034 h 1925638"/>
                <a:gd name="T18" fmla="*/ 550987 w 2063750"/>
                <a:gd name="T19" fmla="*/ 656483 h 1925638"/>
                <a:gd name="T20" fmla="*/ 577990 w 2063750"/>
                <a:gd name="T21" fmla="*/ 615922 h 1925638"/>
                <a:gd name="T22" fmla="*/ 1273128 w 2063750"/>
                <a:gd name="T23" fmla="*/ 560052 h 1925638"/>
                <a:gd name="T24" fmla="*/ 1196826 w 2063750"/>
                <a:gd name="T25" fmla="*/ 846374 h 1925638"/>
                <a:gd name="T26" fmla="*/ 1157651 w 2063750"/>
                <a:gd name="T27" fmla="*/ 551279 h 1925638"/>
                <a:gd name="T28" fmla="*/ 1196634 w 2063750"/>
                <a:gd name="T29" fmla="*/ 394965 h 1925638"/>
                <a:gd name="T30" fmla="*/ 1004375 w 2063750"/>
                <a:gd name="T31" fmla="*/ 453667 h 1925638"/>
                <a:gd name="T32" fmla="*/ 916159 w 2063750"/>
                <a:gd name="T33" fmla="*/ 617446 h 1925638"/>
                <a:gd name="T34" fmla="*/ 942243 w 2063750"/>
                <a:gd name="T35" fmla="*/ 775648 h 1925638"/>
                <a:gd name="T36" fmla="*/ 1065042 w 2063750"/>
                <a:gd name="T37" fmla="*/ 952636 h 1925638"/>
                <a:gd name="T38" fmla="*/ 1352258 w 2063750"/>
                <a:gd name="T39" fmla="*/ 1009577 h 1925638"/>
                <a:gd name="T40" fmla="*/ 1456007 w 2063750"/>
                <a:gd name="T41" fmla="*/ 831122 h 1925638"/>
                <a:gd name="T42" fmla="*/ 1514915 w 2063750"/>
                <a:gd name="T43" fmla="*/ 694346 h 1925638"/>
                <a:gd name="T44" fmla="*/ 1484729 w 2063750"/>
                <a:gd name="T45" fmla="*/ 506499 h 1925638"/>
                <a:gd name="T46" fmla="*/ 1323829 w 2063750"/>
                <a:gd name="T47" fmla="*/ 407879 h 1925638"/>
                <a:gd name="T48" fmla="*/ 1277230 w 2063750"/>
                <a:gd name="T49" fmla="*/ 330686 h 1925638"/>
                <a:gd name="T50" fmla="*/ 1483556 w 2063750"/>
                <a:gd name="T51" fmla="*/ 408467 h 1925638"/>
                <a:gd name="T52" fmla="*/ 1585840 w 2063750"/>
                <a:gd name="T53" fmla="*/ 598074 h 1925638"/>
                <a:gd name="T54" fmla="*/ 1556532 w 2063750"/>
                <a:gd name="T55" fmla="*/ 799717 h 1925638"/>
                <a:gd name="T56" fmla="*/ 1444577 w 2063750"/>
                <a:gd name="T57" fmla="*/ 953809 h 1925638"/>
                <a:gd name="T58" fmla="*/ 1379514 w 2063750"/>
                <a:gd name="T59" fmla="*/ 1234993 h 1925638"/>
                <a:gd name="T60" fmla="*/ 1224769 w 2063750"/>
                <a:gd name="T61" fmla="*/ 1299859 h 1925638"/>
                <a:gd name="T62" fmla="*/ 973458 w 2063750"/>
                <a:gd name="T63" fmla="*/ 1301550 h 1925638"/>
                <a:gd name="T64" fmla="*/ 884643 w 2063750"/>
                <a:gd name="T65" fmla="*/ 1352828 h 1925638"/>
                <a:gd name="T66" fmla="*/ 1171315 w 2063750"/>
                <a:gd name="T67" fmla="*/ 1381250 h 1925638"/>
                <a:gd name="T68" fmla="*/ 1609826 w 2063750"/>
                <a:gd name="T69" fmla="*/ 1205732 h 1925638"/>
                <a:gd name="T70" fmla="*/ 1769285 w 2063750"/>
                <a:gd name="T71" fmla="*/ 1202215 h 1925638"/>
                <a:gd name="T72" fmla="*/ 1698033 w 2063750"/>
                <a:gd name="T73" fmla="*/ 1343539 h 1925638"/>
                <a:gd name="T74" fmla="*/ 1830840 w 2063750"/>
                <a:gd name="T75" fmla="*/ 1309461 h 1925638"/>
                <a:gd name="T76" fmla="*/ 1902362 w 2063750"/>
                <a:gd name="T77" fmla="*/ 1344330 h 1925638"/>
                <a:gd name="T78" fmla="*/ 1805632 w 2063750"/>
                <a:gd name="T79" fmla="*/ 1426962 h 1925638"/>
                <a:gd name="T80" fmla="*/ 1115916 w 2063750"/>
                <a:gd name="T81" fmla="*/ 1759833 h 1925638"/>
                <a:gd name="T82" fmla="*/ 544327 w 2063750"/>
                <a:gd name="T83" fmla="*/ 1713829 h 1925638"/>
                <a:gd name="T84" fmla="*/ 50124 w 2063750"/>
                <a:gd name="T85" fmla="*/ 1388576 h 1925638"/>
                <a:gd name="T86" fmla="*/ 277587 w 2063750"/>
                <a:gd name="T87" fmla="*/ 1364841 h 1925638"/>
                <a:gd name="T88" fmla="*/ 557812 w 2063750"/>
                <a:gd name="T89" fmla="*/ 1209541 h 1925638"/>
                <a:gd name="T90" fmla="*/ 1023426 w 2063750"/>
                <a:gd name="T91" fmla="*/ 1057126 h 1925638"/>
                <a:gd name="T92" fmla="*/ 919090 w 2063750"/>
                <a:gd name="T93" fmla="*/ 864876 h 1925638"/>
                <a:gd name="T94" fmla="*/ 854320 w 2063750"/>
                <a:gd name="T95" fmla="*/ 707847 h 1925638"/>
                <a:gd name="T96" fmla="*/ 887730 w 2063750"/>
                <a:gd name="T97" fmla="*/ 478909 h 1925638"/>
                <a:gd name="T98" fmla="*/ 1065042 w 2063750"/>
                <a:gd name="T99" fmla="*/ 350938 h 1925638"/>
                <a:gd name="T100" fmla="*/ 1690144 w 2063750"/>
                <a:gd name="T101" fmla="*/ 203159 h 1925638"/>
                <a:gd name="T102" fmla="*/ 1700127 w 2063750"/>
                <a:gd name="T103" fmla="*/ 250943 h 1925638"/>
                <a:gd name="T104" fmla="*/ 1558014 w 2063750"/>
                <a:gd name="T105" fmla="*/ 348271 h 1925638"/>
                <a:gd name="T106" fmla="*/ 1655497 w 2063750"/>
                <a:gd name="T107" fmla="*/ 206383 h 1925638"/>
                <a:gd name="T108" fmla="*/ 904489 w 2063750"/>
                <a:gd name="T109" fmla="*/ 306056 h 1925638"/>
                <a:gd name="T110" fmla="*/ 895180 w 2063750"/>
                <a:gd name="T111" fmla="*/ 353841 h 1925638"/>
                <a:gd name="T112" fmla="*/ 757001 w 2063750"/>
                <a:gd name="T113" fmla="*/ 243028 h 1925638"/>
                <a:gd name="T114" fmla="*/ 779982 w 2063750"/>
                <a:gd name="T115" fmla="*/ 199933 h 1925638"/>
                <a:gd name="T116" fmla="*/ 1248509 w 2063750"/>
                <a:gd name="T117" fmla="*/ 28478 h 1925638"/>
                <a:gd name="T118" fmla="*/ 1217149 w 2063750"/>
                <a:gd name="T119" fmla="*/ 197882 h 1925638"/>
                <a:gd name="T120" fmla="*/ 1185497 w 2063750"/>
                <a:gd name="T121" fmla="*/ 28478 h 1925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063750" h="1925638">
                  <a:moveTo>
                    <a:pt x="1310496" y="957198"/>
                  </a:moveTo>
                  <a:lnTo>
                    <a:pt x="1315880" y="957198"/>
                  </a:lnTo>
                  <a:lnTo>
                    <a:pt x="1321581" y="957198"/>
                  </a:lnTo>
                  <a:lnTo>
                    <a:pt x="1326965" y="958465"/>
                  </a:lnTo>
                  <a:lnTo>
                    <a:pt x="1332032" y="959732"/>
                  </a:lnTo>
                  <a:lnTo>
                    <a:pt x="1337099" y="961316"/>
                  </a:lnTo>
                  <a:lnTo>
                    <a:pt x="1341850" y="963533"/>
                  </a:lnTo>
                  <a:lnTo>
                    <a:pt x="1346284" y="966383"/>
                  </a:lnTo>
                  <a:lnTo>
                    <a:pt x="1350718" y="969234"/>
                  </a:lnTo>
                  <a:lnTo>
                    <a:pt x="1354202" y="973035"/>
                  </a:lnTo>
                  <a:lnTo>
                    <a:pt x="1357685" y="976519"/>
                  </a:lnTo>
                  <a:lnTo>
                    <a:pt x="1360536" y="980637"/>
                  </a:lnTo>
                  <a:lnTo>
                    <a:pt x="1363386" y="985072"/>
                  </a:lnTo>
                  <a:lnTo>
                    <a:pt x="1365603" y="989506"/>
                  </a:lnTo>
                  <a:lnTo>
                    <a:pt x="1367503" y="994574"/>
                  </a:lnTo>
                  <a:lnTo>
                    <a:pt x="1369087" y="999959"/>
                  </a:lnTo>
                  <a:lnTo>
                    <a:pt x="1369720" y="1005344"/>
                  </a:lnTo>
                  <a:lnTo>
                    <a:pt x="1370037" y="1010728"/>
                  </a:lnTo>
                  <a:lnTo>
                    <a:pt x="1369720" y="1016113"/>
                  </a:lnTo>
                  <a:lnTo>
                    <a:pt x="1369087" y="1021181"/>
                  </a:lnTo>
                  <a:lnTo>
                    <a:pt x="1367503" y="1026566"/>
                  </a:lnTo>
                  <a:lnTo>
                    <a:pt x="1365603" y="1031634"/>
                  </a:lnTo>
                  <a:lnTo>
                    <a:pt x="1363386" y="1036385"/>
                  </a:lnTo>
                  <a:lnTo>
                    <a:pt x="1360536" y="1040503"/>
                  </a:lnTo>
                  <a:lnTo>
                    <a:pt x="1357685" y="1044620"/>
                  </a:lnTo>
                  <a:lnTo>
                    <a:pt x="1354202" y="1048738"/>
                  </a:lnTo>
                  <a:lnTo>
                    <a:pt x="1350718" y="1051906"/>
                  </a:lnTo>
                  <a:lnTo>
                    <a:pt x="1346284" y="1055073"/>
                  </a:lnTo>
                  <a:lnTo>
                    <a:pt x="1341850" y="1057290"/>
                  </a:lnTo>
                  <a:lnTo>
                    <a:pt x="1337099" y="1059507"/>
                  </a:lnTo>
                  <a:lnTo>
                    <a:pt x="1332032" y="1061408"/>
                  </a:lnTo>
                  <a:lnTo>
                    <a:pt x="1326965" y="1062675"/>
                  </a:lnTo>
                  <a:lnTo>
                    <a:pt x="1321581" y="1063308"/>
                  </a:lnTo>
                  <a:lnTo>
                    <a:pt x="1315880" y="1063625"/>
                  </a:lnTo>
                  <a:lnTo>
                    <a:pt x="1310496" y="1063308"/>
                  </a:lnTo>
                  <a:lnTo>
                    <a:pt x="1305428" y="1062675"/>
                  </a:lnTo>
                  <a:lnTo>
                    <a:pt x="1300361" y="1061408"/>
                  </a:lnTo>
                  <a:lnTo>
                    <a:pt x="1295294" y="1059507"/>
                  </a:lnTo>
                  <a:lnTo>
                    <a:pt x="1290543" y="1057290"/>
                  </a:lnTo>
                  <a:lnTo>
                    <a:pt x="1286109" y="1055073"/>
                  </a:lnTo>
                  <a:lnTo>
                    <a:pt x="1281992" y="1051906"/>
                  </a:lnTo>
                  <a:lnTo>
                    <a:pt x="1278191" y="1048738"/>
                  </a:lnTo>
                  <a:lnTo>
                    <a:pt x="1275024" y="1044620"/>
                  </a:lnTo>
                  <a:lnTo>
                    <a:pt x="1271857" y="1040503"/>
                  </a:lnTo>
                  <a:lnTo>
                    <a:pt x="1269324" y="1036385"/>
                  </a:lnTo>
                  <a:lnTo>
                    <a:pt x="1267107" y="1031634"/>
                  </a:lnTo>
                  <a:lnTo>
                    <a:pt x="1265206" y="1026566"/>
                  </a:lnTo>
                  <a:lnTo>
                    <a:pt x="1263940" y="1021181"/>
                  </a:lnTo>
                  <a:lnTo>
                    <a:pt x="1263306" y="1016113"/>
                  </a:lnTo>
                  <a:lnTo>
                    <a:pt x="1262989" y="1010728"/>
                  </a:lnTo>
                  <a:lnTo>
                    <a:pt x="1263306" y="1005344"/>
                  </a:lnTo>
                  <a:lnTo>
                    <a:pt x="1263940" y="999959"/>
                  </a:lnTo>
                  <a:lnTo>
                    <a:pt x="1265206" y="994574"/>
                  </a:lnTo>
                  <a:lnTo>
                    <a:pt x="1267107" y="989506"/>
                  </a:lnTo>
                  <a:lnTo>
                    <a:pt x="1269324" y="985072"/>
                  </a:lnTo>
                  <a:lnTo>
                    <a:pt x="1271857" y="980637"/>
                  </a:lnTo>
                  <a:lnTo>
                    <a:pt x="1275024" y="976519"/>
                  </a:lnTo>
                  <a:lnTo>
                    <a:pt x="1278191" y="973035"/>
                  </a:lnTo>
                  <a:lnTo>
                    <a:pt x="1281992" y="969234"/>
                  </a:lnTo>
                  <a:lnTo>
                    <a:pt x="1286109" y="966383"/>
                  </a:lnTo>
                  <a:lnTo>
                    <a:pt x="1290543" y="963533"/>
                  </a:lnTo>
                  <a:lnTo>
                    <a:pt x="1295294" y="961316"/>
                  </a:lnTo>
                  <a:lnTo>
                    <a:pt x="1300361" y="959732"/>
                  </a:lnTo>
                  <a:lnTo>
                    <a:pt x="1305428" y="958465"/>
                  </a:lnTo>
                  <a:lnTo>
                    <a:pt x="1310496" y="957198"/>
                  </a:lnTo>
                  <a:close/>
                  <a:moveTo>
                    <a:pt x="1856524" y="666750"/>
                  </a:moveTo>
                  <a:lnTo>
                    <a:pt x="2002690" y="666750"/>
                  </a:lnTo>
                  <a:lnTo>
                    <a:pt x="2005874" y="667066"/>
                  </a:lnTo>
                  <a:lnTo>
                    <a:pt x="2009695" y="667382"/>
                  </a:lnTo>
                  <a:lnTo>
                    <a:pt x="2012561" y="668330"/>
                  </a:lnTo>
                  <a:lnTo>
                    <a:pt x="2016064" y="669595"/>
                  </a:lnTo>
                  <a:lnTo>
                    <a:pt x="2018930" y="670859"/>
                  </a:lnTo>
                  <a:lnTo>
                    <a:pt x="2021796" y="672755"/>
                  </a:lnTo>
                  <a:lnTo>
                    <a:pt x="2024344" y="674335"/>
                  </a:lnTo>
                  <a:lnTo>
                    <a:pt x="2026891" y="676863"/>
                  </a:lnTo>
                  <a:lnTo>
                    <a:pt x="2029121" y="679076"/>
                  </a:lnTo>
                  <a:lnTo>
                    <a:pt x="2031031" y="681920"/>
                  </a:lnTo>
                  <a:lnTo>
                    <a:pt x="2032623" y="684764"/>
                  </a:lnTo>
                  <a:lnTo>
                    <a:pt x="2034216" y="687292"/>
                  </a:lnTo>
                  <a:lnTo>
                    <a:pt x="2035489" y="690769"/>
                  </a:lnTo>
                  <a:lnTo>
                    <a:pt x="2036126" y="693929"/>
                  </a:lnTo>
                  <a:lnTo>
                    <a:pt x="2036763" y="697405"/>
                  </a:lnTo>
                  <a:lnTo>
                    <a:pt x="2036763" y="700566"/>
                  </a:lnTo>
                  <a:lnTo>
                    <a:pt x="2036763" y="704358"/>
                  </a:lnTo>
                  <a:lnTo>
                    <a:pt x="2036126" y="707834"/>
                  </a:lnTo>
                  <a:lnTo>
                    <a:pt x="2035489" y="710995"/>
                  </a:lnTo>
                  <a:lnTo>
                    <a:pt x="2034216" y="714155"/>
                  </a:lnTo>
                  <a:lnTo>
                    <a:pt x="2032623" y="716999"/>
                  </a:lnTo>
                  <a:lnTo>
                    <a:pt x="2031031" y="720160"/>
                  </a:lnTo>
                  <a:lnTo>
                    <a:pt x="2029121" y="722688"/>
                  </a:lnTo>
                  <a:lnTo>
                    <a:pt x="2026891" y="724900"/>
                  </a:lnTo>
                  <a:lnTo>
                    <a:pt x="2024344" y="727112"/>
                  </a:lnTo>
                  <a:lnTo>
                    <a:pt x="2021796" y="729009"/>
                  </a:lnTo>
                  <a:lnTo>
                    <a:pt x="2018930" y="730905"/>
                  </a:lnTo>
                  <a:lnTo>
                    <a:pt x="2016064" y="732169"/>
                  </a:lnTo>
                  <a:lnTo>
                    <a:pt x="2012561" y="733433"/>
                  </a:lnTo>
                  <a:lnTo>
                    <a:pt x="2009695" y="734381"/>
                  </a:lnTo>
                  <a:lnTo>
                    <a:pt x="2005874" y="734697"/>
                  </a:lnTo>
                  <a:lnTo>
                    <a:pt x="2002690" y="735013"/>
                  </a:lnTo>
                  <a:lnTo>
                    <a:pt x="1856524" y="735013"/>
                  </a:lnTo>
                  <a:lnTo>
                    <a:pt x="1853339" y="734697"/>
                  </a:lnTo>
                  <a:lnTo>
                    <a:pt x="1849518" y="734381"/>
                  </a:lnTo>
                  <a:lnTo>
                    <a:pt x="1846652" y="733433"/>
                  </a:lnTo>
                  <a:lnTo>
                    <a:pt x="1843149" y="732169"/>
                  </a:lnTo>
                  <a:lnTo>
                    <a:pt x="1840283" y="730905"/>
                  </a:lnTo>
                  <a:lnTo>
                    <a:pt x="1837417" y="729009"/>
                  </a:lnTo>
                  <a:lnTo>
                    <a:pt x="1834870" y="727112"/>
                  </a:lnTo>
                  <a:lnTo>
                    <a:pt x="1832322" y="724900"/>
                  </a:lnTo>
                  <a:lnTo>
                    <a:pt x="1830093" y="722688"/>
                  </a:lnTo>
                  <a:lnTo>
                    <a:pt x="1828182" y="720160"/>
                  </a:lnTo>
                  <a:lnTo>
                    <a:pt x="1826590" y="716999"/>
                  </a:lnTo>
                  <a:lnTo>
                    <a:pt x="1824998" y="714155"/>
                  </a:lnTo>
                  <a:lnTo>
                    <a:pt x="1823724" y="710995"/>
                  </a:lnTo>
                  <a:lnTo>
                    <a:pt x="1823087" y="707834"/>
                  </a:lnTo>
                  <a:lnTo>
                    <a:pt x="1822450" y="704358"/>
                  </a:lnTo>
                  <a:lnTo>
                    <a:pt x="1822450" y="700566"/>
                  </a:lnTo>
                  <a:lnTo>
                    <a:pt x="1822450" y="697405"/>
                  </a:lnTo>
                  <a:lnTo>
                    <a:pt x="1823087" y="693929"/>
                  </a:lnTo>
                  <a:lnTo>
                    <a:pt x="1823724" y="690769"/>
                  </a:lnTo>
                  <a:lnTo>
                    <a:pt x="1824998" y="687292"/>
                  </a:lnTo>
                  <a:lnTo>
                    <a:pt x="1826590" y="684764"/>
                  </a:lnTo>
                  <a:lnTo>
                    <a:pt x="1828182" y="681920"/>
                  </a:lnTo>
                  <a:lnTo>
                    <a:pt x="1830093" y="679076"/>
                  </a:lnTo>
                  <a:lnTo>
                    <a:pt x="1832322" y="676863"/>
                  </a:lnTo>
                  <a:lnTo>
                    <a:pt x="1834870" y="674335"/>
                  </a:lnTo>
                  <a:lnTo>
                    <a:pt x="1837417" y="672755"/>
                  </a:lnTo>
                  <a:lnTo>
                    <a:pt x="1840283" y="670859"/>
                  </a:lnTo>
                  <a:lnTo>
                    <a:pt x="1843149" y="669595"/>
                  </a:lnTo>
                  <a:lnTo>
                    <a:pt x="1846652" y="668330"/>
                  </a:lnTo>
                  <a:lnTo>
                    <a:pt x="1849518" y="667382"/>
                  </a:lnTo>
                  <a:lnTo>
                    <a:pt x="1853339" y="667066"/>
                  </a:lnTo>
                  <a:lnTo>
                    <a:pt x="1856524" y="666750"/>
                  </a:lnTo>
                  <a:close/>
                  <a:moveTo>
                    <a:pt x="629654" y="666750"/>
                  </a:moveTo>
                  <a:lnTo>
                    <a:pt x="775285" y="666750"/>
                  </a:lnTo>
                  <a:lnTo>
                    <a:pt x="778783" y="667066"/>
                  </a:lnTo>
                  <a:lnTo>
                    <a:pt x="781962" y="667382"/>
                  </a:lnTo>
                  <a:lnTo>
                    <a:pt x="785460" y="668330"/>
                  </a:lnTo>
                  <a:lnTo>
                    <a:pt x="788640" y="669595"/>
                  </a:lnTo>
                  <a:lnTo>
                    <a:pt x="791819" y="670859"/>
                  </a:lnTo>
                  <a:lnTo>
                    <a:pt x="794363" y="672755"/>
                  </a:lnTo>
                  <a:lnTo>
                    <a:pt x="797225" y="674335"/>
                  </a:lnTo>
                  <a:lnTo>
                    <a:pt x="799451" y="676863"/>
                  </a:lnTo>
                  <a:lnTo>
                    <a:pt x="801677" y="679076"/>
                  </a:lnTo>
                  <a:lnTo>
                    <a:pt x="803902" y="681920"/>
                  </a:lnTo>
                  <a:lnTo>
                    <a:pt x="805492" y="684764"/>
                  </a:lnTo>
                  <a:lnTo>
                    <a:pt x="806764" y="687292"/>
                  </a:lnTo>
                  <a:lnTo>
                    <a:pt x="808036" y="690769"/>
                  </a:lnTo>
                  <a:lnTo>
                    <a:pt x="808990" y="693929"/>
                  </a:lnTo>
                  <a:lnTo>
                    <a:pt x="809626" y="697405"/>
                  </a:lnTo>
                  <a:lnTo>
                    <a:pt x="809626" y="700566"/>
                  </a:lnTo>
                  <a:lnTo>
                    <a:pt x="809626" y="704358"/>
                  </a:lnTo>
                  <a:lnTo>
                    <a:pt x="808990" y="707834"/>
                  </a:lnTo>
                  <a:lnTo>
                    <a:pt x="808036" y="710995"/>
                  </a:lnTo>
                  <a:lnTo>
                    <a:pt x="806764" y="714155"/>
                  </a:lnTo>
                  <a:lnTo>
                    <a:pt x="805492" y="716999"/>
                  </a:lnTo>
                  <a:lnTo>
                    <a:pt x="803902" y="720160"/>
                  </a:lnTo>
                  <a:lnTo>
                    <a:pt x="801677" y="722688"/>
                  </a:lnTo>
                  <a:lnTo>
                    <a:pt x="799451" y="724900"/>
                  </a:lnTo>
                  <a:lnTo>
                    <a:pt x="797225" y="727112"/>
                  </a:lnTo>
                  <a:lnTo>
                    <a:pt x="794363" y="729009"/>
                  </a:lnTo>
                  <a:lnTo>
                    <a:pt x="791819" y="730905"/>
                  </a:lnTo>
                  <a:lnTo>
                    <a:pt x="788640" y="732169"/>
                  </a:lnTo>
                  <a:lnTo>
                    <a:pt x="785460" y="733433"/>
                  </a:lnTo>
                  <a:lnTo>
                    <a:pt x="781962" y="734381"/>
                  </a:lnTo>
                  <a:lnTo>
                    <a:pt x="778783" y="734697"/>
                  </a:lnTo>
                  <a:lnTo>
                    <a:pt x="775285" y="735013"/>
                  </a:lnTo>
                  <a:lnTo>
                    <a:pt x="629654" y="735013"/>
                  </a:lnTo>
                  <a:lnTo>
                    <a:pt x="626156" y="734697"/>
                  </a:lnTo>
                  <a:lnTo>
                    <a:pt x="622976" y="734381"/>
                  </a:lnTo>
                  <a:lnTo>
                    <a:pt x="619479" y="733433"/>
                  </a:lnTo>
                  <a:lnTo>
                    <a:pt x="616299" y="732169"/>
                  </a:lnTo>
                  <a:lnTo>
                    <a:pt x="613119" y="730905"/>
                  </a:lnTo>
                  <a:lnTo>
                    <a:pt x="610576" y="729009"/>
                  </a:lnTo>
                  <a:lnTo>
                    <a:pt x="607714" y="727112"/>
                  </a:lnTo>
                  <a:lnTo>
                    <a:pt x="605488" y="724900"/>
                  </a:lnTo>
                  <a:lnTo>
                    <a:pt x="603262" y="722688"/>
                  </a:lnTo>
                  <a:lnTo>
                    <a:pt x="601036" y="720160"/>
                  </a:lnTo>
                  <a:lnTo>
                    <a:pt x="599447" y="716999"/>
                  </a:lnTo>
                  <a:lnTo>
                    <a:pt x="598175" y="714155"/>
                  </a:lnTo>
                  <a:lnTo>
                    <a:pt x="596903" y="710995"/>
                  </a:lnTo>
                  <a:lnTo>
                    <a:pt x="596267" y="707834"/>
                  </a:lnTo>
                  <a:lnTo>
                    <a:pt x="595313" y="704358"/>
                  </a:lnTo>
                  <a:lnTo>
                    <a:pt x="595313" y="700566"/>
                  </a:lnTo>
                  <a:lnTo>
                    <a:pt x="595313" y="697405"/>
                  </a:lnTo>
                  <a:lnTo>
                    <a:pt x="596267" y="693929"/>
                  </a:lnTo>
                  <a:lnTo>
                    <a:pt x="596903" y="690769"/>
                  </a:lnTo>
                  <a:lnTo>
                    <a:pt x="598175" y="687292"/>
                  </a:lnTo>
                  <a:lnTo>
                    <a:pt x="599447" y="684764"/>
                  </a:lnTo>
                  <a:lnTo>
                    <a:pt x="601036" y="681920"/>
                  </a:lnTo>
                  <a:lnTo>
                    <a:pt x="603262" y="679076"/>
                  </a:lnTo>
                  <a:lnTo>
                    <a:pt x="605488" y="676863"/>
                  </a:lnTo>
                  <a:lnTo>
                    <a:pt x="607714" y="674335"/>
                  </a:lnTo>
                  <a:lnTo>
                    <a:pt x="610576" y="672755"/>
                  </a:lnTo>
                  <a:lnTo>
                    <a:pt x="613119" y="670859"/>
                  </a:lnTo>
                  <a:lnTo>
                    <a:pt x="616299" y="669595"/>
                  </a:lnTo>
                  <a:lnTo>
                    <a:pt x="619479" y="668330"/>
                  </a:lnTo>
                  <a:lnTo>
                    <a:pt x="622976" y="667382"/>
                  </a:lnTo>
                  <a:lnTo>
                    <a:pt x="626156" y="667066"/>
                  </a:lnTo>
                  <a:lnTo>
                    <a:pt x="629654" y="666750"/>
                  </a:lnTo>
                  <a:close/>
                  <a:moveTo>
                    <a:pt x="1315880" y="528637"/>
                  </a:moveTo>
                  <a:lnTo>
                    <a:pt x="1321897" y="528954"/>
                  </a:lnTo>
                  <a:lnTo>
                    <a:pt x="1327598" y="529904"/>
                  </a:lnTo>
                  <a:lnTo>
                    <a:pt x="1333615" y="531805"/>
                  </a:lnTo>
                  <a:lnTo>
                    <a:pt x="1339316" y="534655"/>
                  </a:lnTo>
                  <a:lnTo>
                    <a:pt x="1345017" y="537823"/>
                  </a:lnTo>
                  <a:lnTo>
                    <a:pt x="1350084" y="541941"/>
                  </a:lnTo>
                  <a:lnTo>
                    <a:pt x="1354835" y="546375"/>
                  </a:lnTo>
                  <a:lnTo>
                    <a:pt x="1359586" y="551760"/>
                  </a:lnTo>
                  <a:lnTo>
                    <a:pt x="1364020" y="557778"/>
                  </a:lnTo>
                  <a:lnTo>
                    <a:pt x="1367503" y="564430"/>
                  </a:lnTo>
                  <a:lnTo>
                    <a:pt x="1370987" y="571398"/>
                  </a:lnTo>
                  <a:lnTo>
                    <a:pt x="1373837" y="579634"/>
                  </a:lnTo>
                  <a:lnTo>
                    <a:pt x="1375104" y="583751"/>
                  </a:lnTo>
                  <a:lnTo>
                    <a:pt x="1376371" y="588186"/>
                  </a:lnTo>
                  <a:lnTo>
                    <a:pt x="1377955" y="597055"/>
                  </a:lnTo>
                  <a:lnTo>
                    <a:pt x="1379222" y="606557"/>
                  </a:lnTo>
                  <a:lnTo>
                    <a:pt x="1379538" y="616377"/>
                  </a:lnTo>
                  <a:lnTo>
                    <a:pt x="1379222" y="627463"/>
                  </a:lnTo>
                  <a:lnTo>
                    <a:pt x="1378905" y="637915"/>
                  </a:lnTo>
                  <a:lnTo>
                    <a:pt x="1378588" y="647101"/>
                  </a:lnTo>
                  <a:lnTo>
                    <a:pt x="1377955" y="655970"/>
                  </a:lnTo>
                  <a:lnTo>
                    <a:pt x="1376054" y="673074"/>
                  </a:lnTo>
                  <a:lnTo>
                    <a:pt x="1373204" y="690179"/>
                  </a:lnTo>
                  <a:lnTo>
                    <a:pt x="1370037" y="706967"/>
                  </a:lnTo>
                  <a:lnTo>
                    <a:pt x="1366237" y="725021"/>
                  </a:lnTo>
                  <a:lnTo>
                    <a:pt x="1361803" y="745293"/>
                  </a:lnTo>
                  <a:lnTo>
                    <a:pt x="1357369" y="769366"/>
                  </a:lnTo>
                  <a:lnTo>
                    <a:pt x="1352301" y="797873"/>
                  </a:lnTo>
                  <a:lnTo>
                    <a:pt x="1346917" y="830815"/>
                  </a:lnTo>
                  <a:lnTo>
                    <a:pt x="1344384" y="849503"/>
                  </a:lnTo>
                  <a:lnTo>
                    <a:pt x="1341533" y="870092"/>
                  </a:lnTo>
                  <a:lnTo>
                    <a:pt x="1338683" y="892264"/>
                  </a:lnTo>
                  <a:lnTo>
                    <a:pt x="1335832" y="916654"/>
                  </a:lnTo>
                  <a:lnTo>
                    <a:pt x="1296561" y="916654"/>
                  </a:lnTo>
                  <a:lnTo>
                    <a:pt x="1293710" y="892264"/>
                  </a:lnTo>
                  <a:lnTo>
                    <a:pt x="1290860" y="870092"/>
                  </a:lnTo>
                  <a:lnTo>
                    <a:pt x="1288326" y="849820"/>
                  </a:lnTo>
                  <a:lnTo>
                    <a:pt x="1285792" y="831132"/>
                  </a:lnTo>
                  <a:lnTo>
                    <a:pt x="1280092" y="797873"/>
                  </a:lnTo>
                  <a:lnTo>
                    <a:pt x="1275341" y="769366"/>
                  </a:lnTo>
                  <a:lnTo>
                    <a:pt x="1270590" y="745293"/>
                  </a:lnTo>
                  <a:lnTo>
                    <a:pt x="1266473" y="725021"/>
                  </a:lnTo>
                  <a:lnTo>
                    <a:pt x="1262356" y="706967"/>
                  </a:lnTo>
                  <a:lnTo>
                    <a:pt x="1258872" y="690179"/>
                  </a:lnTo>
                  <a:lnTo>
                    <a:pt x="1256339" y="673074"/>
                  </a:lnTo>
                  <a:lnTo>
                    <a:pt x="1254438" y="655970"/>
                  </a:lnTo>
                  <a:lnTo>
                    <a:pt x="1253805" y="647101"/>
                  </a:lnTo>
                  <a:lnTo>
                    <a:pt x="1252855" y="637915"/>
                  </a:lnTo>
                  <a:lnTo>
                    <a:pt x="1252538" y="627463"/>
                  </a:lnTo>
                  <a:lnTo>
                    <a:pt x="1252538" y="616377"/>
                  </a:lnTo>
                  <a:lnTo>
                    <a:pt x="1252855" y="606557"/>
                  </a:lnTo>
                  <a:lnTo>
                    <a:pt x="1254122" y="597055"/>
                  </a:lnTo>
                  <a:lnTo>
                    <a:pt x="1255705" y="588186"/>
                  </a:lnTo>
                  <a:lnTo>
                    <a:pt x="1256972" y="583751"/>
                  </a:lnTo>
                  <a:lnTo>
                    <a:pt x="1258239" y="579634"/>
                  </a:lnTo>
                  <a:lnTo>
                    <a:pt x="1261406" y="571398"/>
                  </a:lnTo>
                  <a:lnTo>
                    <a:pt x="1264573" y="564430"/>
                  </a:lnTo>
                  <a:lnTo>
                    <a:pt x="1268374" y="557778"/>
                  </a:lnTo>
                  <a:lnTo>
                    <a:pt x="1272807" y="551760"/>
                  </a:lnTo>
                  <a:lnTo>
                    <a:pt x="1277241" y="546375"/>
                  </a:lnTo>
                  <a:lnTo>
                    <a:pt x="1281992" y="541941"/>
                  </a:lnTo>
                  <a:lnTo>
                    <a:pt x="1287376" y="537823"/>
                  </a:lnTo>
                  <a:lnTo>
                    <a:pt x="1293077" y="534655"/>
                  </a:lnTo>
                  <a:lnTo>
                    <a:pt x="1298778" y="531805"/>
                  </a:lnTo>
                  <a:lnTo>
                    <a:pt x="1304162" y="529904"/>
                  </a:lnTo>
                  <a:lnTo>
                    <a:pt x="1310179" y="528954"/>
                  </a:lnTo>
                  <a:lnTo>
                    <a:pt x="1315880" y="528637"/>
                  </a:lnTo>
                  <a:close/>
                  <a:moveTo>
                    <a:pt x="1316038" y="427125"/>
                  </a:moveTo>
                  <a:lnTo>
                    <a:pt x="1306196" y="427443"/>
                  </a:lnTo>
                  <a:lnTo>
                    <a:pt x="1296353" y="427761"/>
                  </a:lnTo>
                  <a:lnTo>
                    <a:pt x="1283971" y="428715"/>
                  </a:lnTo>
                  <a:lnTo>
                    <a:pt x="1269048" y="430622"/>
                  </a:lnTo>
                  <a:lnTo>
                    <a:pt x="1252221" y="432529"/>
                  </a:lnTo>
                  <a:lnTo>
                    <a:pt x="1233806" y="435390"/>
                  </a:lnTo>
                  <a:lnTo>
                    <a:pt x="1224281" y="437615"/>
                  </a:lnTo>
                  <a:lnTo>
                    <a:pt x="1214121" y="439523"/>
                  </a:lnTo>
                  <a:lnTo>
                    <a:pt x="1204278" y="441748"/>
                  </a:lnTo>
                  <a:lnTo>
                    <a:pt x="1193483" y="444609"/>
                  </a:lnTo>
                  <a:lnTo>
                    <a:pt x="1183323" y="447470"/>
                  </a:lnTo>
                  <a:lnTo>
                    <a:pt x="1172528" y="450967"/>
                  </a:lnTo>
                  <a:lnTo>
                    <a:pt x="1161733" y="454463"/>
                  </a:lnTo>
                  <a:lnTo>
                    <a:pt x="1150938" y="458914"/>
                  </a:lnTo>
                  <a:lnTo>
                    <a:pt x="1140143" y="463364"/>
                  </a:lnTo>
                  <a:lnTo>
                    <a:pt x="1129348" y="467814"/>
                  </a:lnTo>
                  <a:lnTo>
                    <a:pt x="1118871" y="473218"/>
                  </a:lnTo>
                  <a:lnTo>
                    <a:pt x="1108393" y="478940"/>
                  </a:lnTo>
                  <a:lnTo>
                    <a:pt x="1097916" y="484980"/>
                  </a:lnTo>
                  <a:lnTo>
                    <a:pt x="1088073" y="491338"/>
                  </a:lnTo>
                  <a:lnTo>
                    <a:pt x="1078231" y="498331"/>
                  </a:lnTo>
                  <a:lnTo>
                    <a:pt x="1069023" y="505960"/>
                  </a:lnTo>
                  <a:lnTo>
                    <a:pt x="1059498" y="514225"/>
                  </a:lnTo>
                  <a:lnTo>
                    <a:pt x="1050926" y="522808"/>
                  </a:lnTo>
                  <a:lnTo>
                    <a:pt x="1043623" y="530755"/>
                  </a:lnTo>
                  <a:lnTo>
                    <a:pt x="1036638" y="539656"/>
                  </a:lnTo>
                  <a:lnTo>
                    <a:pt x="1029971" y="548557"/>
                  </a:lnTo>
                  <a:lnTo>
                    <a:pt x="1023938" y="557775"/>
                  </a:lnTo>
                  <a:lnTo>
                    <a:pt x="1018541" y="567312"/>
                  </a:lnTo>
                  <a:lnTo>
                    <a:pt x="1013461" y="577166"/>
                  </a:lnTo>
                  <a:lnTo>
                    <a:pt x="1009333" y="587656"/>
                  </a:lnTo>
                  <a:lnTo>
                    <a:pt x="1005206" y="598464"/>
                  </a:lnTo>
                  <a:lnTo>
                    <a:pt x="1001713" y="608954"/>
                  </a:lnTo>
                  <a:lnTo>
                    <a:pt x="998856" y="620398"/>
                  </a:lnTo>
                  <a:lnTo>
                    <a:pt x="996633" y="632160"/>
                  </a:lnTo>
                  <a:lnTo>
                    <a:pt x="994728" y="643922"/>
                  </a:lnTo>
                  <a:lnTo>
                    <a:pt x="993458" y="656319"/>
                  </a:lnTo>
                  <a:lnTo>
                    <a:pt x="992506" y="668716"/>
                  </a:lnTo>
                  <a:lnTo>
                    <a:pt x="992506" y="681750"/>
                  </a:lnTo>
                  <a:lnTo>
                    <a:pt x="992506" y="694783"/>
                  </a:lnTo>
                  <a:lnTo>
                    <a:pt x="993141" y="707498"/>
                  </a:lnTo>
                  <a:lnTo>
                    <a:pt x="994093" y="719260"/>
                  </a:lnTo>
                  <a:lnTo>
                    <a:pt x="994728" y="730704"/>
                  </a:lnTo>
                  <a:lnTo>
                    <a:pt x="996316" y="741829"/>
                  </a:lnTo>
                  <a:lnTo>
                    <a:pt x="997586" y="752002"/>
                  </a:lnTo>
                  <a:lnTo>
                    <a:pt x="998856" y="762174"/>
                  </a:lnTo>
                  <a:lnTo>
                    <a:pt x="1000443" y="771393"/>
                  </a:lnTo>
                  <a:lnTo>
                    <a:pt x="1002031" y="780611"/>
                  </a:lnTo>
                  <a:lnTo>
                    <a:pt x="1003936" y="789194"/>
                  </a:lnTo>
                  <a:lnTo>
                    <a:pt x="1005841" y="797777"/>
                  </a:lnTo>
                  <a:lnTo>
                    <a:pt x="1008063" y="805724"/>
                  </a:lnTo>
                  <a:lnTo>
                    <a:pt x="1010603" y="813035"/>
                  </a:lnTo>
                  <a:lnTo>
                    <a:pt x="1012826" y="820347"/>
                  </a:lnTo>
                  <a:lnTo>
                    <a:pt x="1015683" y="827022"/>
                  </a:lnTo>
                  <a:lnTo>
                    <a:pt x="1018223" y="833698"/>
                  </a:lnTo>
                  <a:lnTo>
                    <a:pt x="1020763" y="840055"/>
                  </a:lnTo>
                  <a:lnTo>
                    <a:pt x="1023621" y="846095"/>
                  </a:lnTo>
                  <a:lnTo>
                    <a:pt x="1026478" y="851817"/>
                  </a:lnTo>
                  <a:lnTo>
                    <a:pt x="1032828" y="862943"/>
                  </a:lnTo>
                  <a:lnTo>
                    <a:pt x="1039496" y="872797"/>
                  </a:lnTo>
                  <a:lnTo>
                    <a:pt x="1046481" y="882652"/>
                  </a:lnTo>
                  <a:lnTo>
                    <a:pt x="1053466" y="891552"/>
                  </a:lnTo>
                  <a:lnTo>
                    <a:pt x="1061086" y="900135"/>
                  </a:lnTo>
                  <a:lnTo>
                    <a:pt x="1076643" y="917301"/>
                  </a:lnTo>
                  <a:lnTo>
                    <a:pt x="1091883" y="934467"/>
                  </a:lnTo>
                  <a:lnTo>
                    <a:pt x="1099821" y="943367"/>
                  </a:lnTo>
                  <a:lnTo>
                    <a:pt x="1107441" y="952904"/>
                  </a:lnTo>
                  <a:lnTo>
                    <a:pt x="1115061" y="962758"/>
                  </a:lnTo>
                  <a:lnTo>
                    <a:pt x="1122681" y="973566"/>
                  </a:lnTo>
                  <a:lnTo>
                    <a:pt x="1129983" y="985010"/>
                  </a:lnTo>
                  <a:lnTo>
                    <a:pt x="1136968" y="996772"/>
                  </a:lnTo>
                  <a:lnTo>
                    <a:pt x="1143953" y="1009805"/>
                  </a:lnTo>
                  <a:lnTo>
                    <a:pt x="1150938" y="1024427"/>
                  </a:lnTo>
                  <a:lnTo>
                    <a:pt x="1153796" y="1031739"/>
                  </a:lnTo>
                  <a:lnTo>
                    <a:pt x="1157288" y="1039686"/>
                  </a:lnTo>
                  <a:lnTo>
                    <a:pt x="1160146" y="1047633"/>
                  </a:lnTo>
                  <a:lnTo>
                    <a:pt x="1162686" y="1056216"/>
                  </a:lnTo>
                  <a:lnTo>
                    <a:pt x="1165543" y="1064799"/>
                  </a:lnTo>
                  <a:lnTo>
                    <a:pt x="1168083" y="1074017"/>
                  </a:lnTo>
                  <a:lnTo>
                    <a:pt x="1170941" y="1083554"/>
                  </a:lnTo>
                  <a:lnTo>
                    <a:pt x="1173163" y="1093408"/>
                  </a:lnTo>
                  <a:lnTo>
                    <a:pt x="1175386" y="1103580"/>
                  </a:lnTo>
                  <a:lnTo>
                    <a:pt x="1177608" y="1114388"/>
                  </a:lnTo>
                  <a:lnTo>
                    <a:pt x="1179513" y="1125196"/>
                  </a:lnTo>
                  <a:lnTo>
                    <a:pt x="1181418" y="1136958"/>
                  </a:lnTo>
                  <a:lnTo>
                    <a:pt x="1181680" y="1141412"/>
                  </a:lnTo>
                  <a:lnTo>
                    <a:pt x="1456680" y="1141412"/>
                  </a:lnTo>
                  <a:lnTo>
                    <a:pt x="1456691" y="1136958"/>
                  </a:lnTo>
                  <a:lnTo>
                    <a:pt x="1458596" y="1125196"/>
                  </a:lnTo>
                  <a:lnTo>
                    <a:pt x="1460818" y="1114388"/>
                  </a:lnTo>
                  <a:lnTo>
                    <a:pt x="1462723" y="1103580"/>
                  </a:lnTo>
                  <a:lnTo>
                    <a:pt x="1464946" y="1093408"/>
                  </a:lnTo>
                  <a:lnTo>
                    <a:pt x="1467486" y="1083554"/>
                  </a:lnTo>
                  <a:lnTo>
                    <a:pt x="1470026" y="1074017"/>
                  </a:lnTo>
                  <a:lnTo>
                    <a:pt x="1472883" y="1064799"/>
                  </a:lnTo>
                  <a:lnTo>
                    <a:pt x="1475423" y="1056216"/>
                  </a:lnTo>
                  <a:lnTo>
                    <a:pt x="1478281" y="1047633"/>
                  </a:lnTo>
                  <a:lnTo>
                    <a:pt x="1481456" y="1039686"/>
                  </a:lnTo>
                  <a:lnTo>
                    <a:pt x="1484313" y="1031739"/>
                  </a:lnTo>
                  <a:lnTo>
                    <a:pt x="1487806" y="1024427"/>
                  </a:lnTo>
                  <a:lnTo>
                    <a:pt x="1494156" y="1009805"/>
                  </a:lnTo>
                  <a:lnTo>
                    <a:pt x="1501141" y="996772"/>
                  </a:lnTo>
                  <a:lnTo>
                    <a:pt x="1508443" y="985010"/>
                  </a:lnTo>
                  <a:lnTo>
                    <a:pt x="1515746" y="973566"/>
                  </a:lnTo>
                  <a:lnTo>
                    <a:pt x="1523048" y="962758"/>
                  </a:lnTo>
                  <a:lnTo>
                    <a:pt x="1530986" y="952904"/>
                  </a:lnTo>
                  <a:lnTo>
                    <a:pt x="1538606" y="943367"/>
                  </a:lnTo>
                  <a:lnTo>
                    <a:pt x="1546543" y="934467"/>
                  </a:lnTo>
                  <a:lnTo>
                    <a:pt x="1561466" y="917301"/>
                  </a:lnTo>
                  <a:lnTo>
                    <a:pt x="1577341" y="900135"/>
                  </a:lnTo>
                  <a:lnTo>
                    <a:pt x="1584643" y="891552"/>
                  </a:lnTo>
                  <a:lnTo>
                    <a:pt x="1591946" y="882652"/>
                  </a:lnTo>
                  <a:lnTo>
                    <a:pt x="1598613" y="872797"/>
                  </a:lnTo>
                  <a:lnTo>
                    <a:pt x="1605281" y="862943"/>
                  </a:lnTo>
                  <a:lnTo>
                    <a:pt x="1611631" y="851817"/>
                  </a:lnTo>
                  <a:lnTo>
                    <a:pt x="1614806" y="846095"/>
                  </a:lnTo>
                  <a:lnTo>
                    <a:pt x="1617346" y="840055"/>
                  </a:lnTo>
                  <a:lnTo>
                    <a:pt x="1620203" y="833698"/>
                  </a:lnTo>
                  <a:lnTo>
                    <a:pt x="1623061" y="827022"/>
                  </a:lnTo>
                  <a:lnTo>
                    <a:pt x="1625283" y="820347"/>
                  </a:lnTo>
                  <a:lnTo>
                    <a:pt x="1628141" y="813035"/>
                  </a:lnTo>
                  <a:lnTo>
                    <a:pt x="1630046" y="805724"/>
                  </a:lnTo>
                  <a:lnTo>
                    <a:pt x="1632268" y="797777"/>
                  </a:lnTo>
                  <a:lnTo>
                    <a:pt x="1634491" y="789194"/>
                  </a:lnTo>
                  <a:lnTo>
                    <a:pt x="1636396" y="780611"/>
                  </a:lnTo>
                  <a:lnTo>
                    <a:pt x="1637983" y="771393"/>
                  </a:lnTo>
                  <a:lnTo>
                    <a:pt x="1639571" y="762174"/>
                  </a:lnTo>
                  <a:lnTo>
                    <a:pt x="1641158" y="752002"/>
                  </a:lnTo>
                  <a:lnTo>
                    <a:pt x="1642428" y="741829"/>
                  </a:lnTo>
                  <a:lnTo>
                    <a:pt x="1643381" y="730704"/>
                  </a:lnTo>
                  <a:lnTo>
                    <a:pt x="1644333" y="719260"/>
                  </a:lnTo>
                  <a:lnTo>
                    <a:pt x="1644968" y="707498"/>
                  </a:lnTo>
                  <a:lnTo>
                    <a:pt x="1645603" y="694783"/>
                  </a:lnTo>
                  <a:lnTo>
                    <a:pt x="1645921" y="681750"/>
                  </a:lnTo>
                  <a:lnTo>
                    <a:pt x="1645603" y="668716"/>
                  </a:lnTo>
                  <a:lnTo>
                    <a:pt x="1644968" y="656319"/>
                  </a:lnTo>
                  <a:lnTo>
                    <a:pt x="1643698" y="643922"/>
                  </a:lnTo>
                  <a:lnTo>
                    <a:pt x="1641793" y="632160"/>
                  </a:lnTo>
                  <a:lnTo>
                    <a:pt x="1639253" y="620398"/>
                  </a:lnTo>
                  <a:lnTo>
                    <a:pt x="1636396" y="608954"/>
                  </a:lnTo>
                  <a:lnTo>
                    <a:pt x="1632903" y="598464"/>
                  </a:lnTo>
                  <a:lnTo>
                    <a:pt x="1629411" y="587656"/>
                  </a:lnTo>
                  <a:lnTo>
                    <a:pt x="1624648" y="577166"/>
                  </a:lnTo>
                  <a:lnTo>
                    <a:pt x="1619568" y="567312"/>
                  </a:lnTo>
                  <a:lnTo>
                    <a:pt x="1614488" y="557775"/>
                  </a:lnTo>
                  <a:lnTo>
                    <a:pt x="1608456" y="548557"/>
                  </a:lnTo>
                  <a:lnTo>
                    <a:pt x="1602106" y="539656"/>
                  </a:lnTo>
                  <a:lnTo>
                    <a:pt x="1595121" y="530755"/>
                  </a:lnTo>
                  <a:lnTo>
                    <a:pt x="1587183" y="522808"/>
                  </a:lnTo>
                  <a:lnTo>
                    <a:pt x="1578611" y="514225"/>
                  </a:lnTo>
                  <a:lnTo>
                    <a:pt x="1569721" y="505960"/>
                  </a:lnTo>
                  <a:lnTo>
                    <a:pt x="1559878" y="498331"/>
                  </a:lnTo>
                  <a:lnTo>
                    <a:pt x="1550353" y="491338"/>
                  </a:lnTo>
                  <a:lnTo>
                    <a:pt x="1540193" y="484980"/>
                  </a:lnTo>
                  <a:lnTo>
                    <a:pt x="1529716" y="478622"/>
                  </a:lnTo>
                  <a:lnTo>
                    <a:pt x="1519556" y="473218"/>
                  </a:lnTo>
                  <a:lnTo>
                    <a:pt x="1508761" y="467814"/>
                  </a:lnTo>
                  <a:lnTo>
                    <a:pt x="1497966" y="463046"/>
                  </a:lnTo>
                  <a:lnTo>
                    <a:pt x="1487488" y="458596"/>
                  </a:lnTo>
                  <a:lnTo>
                    <a:pt x="1476376" y="454463"/>
                  </a:lnTo>
                  <a:lnTo>
                    <a:pt x="1465581" y="450967"/>
                  </a:lnTo>
                  <a:lnTo>
                    <a:pt x="1455103" y="447470"/>
                  </a:lnTo>
                  <a:lnTo>
                    <a:pt x="1444308" y="444609"/>
                  </a:lnTo>
                  <a:lnTo>
                    <a:pt x="1434148" y="441748"/>
                  </a:lnTo>
                  <a:lnTo>
                    <a:pt x="1423988" y="439523"/>
                  </a:lnTo>
                  <a:lnTo>
                    <a:pt x="1413828" y="437615"/>
                  </a:lnTo>
                  <a:lnTo>
                    <a:pt x="1404303" y="435390"/>
                  </a:lnTo>
                  <a:lnTo>
                    <a:pt x="1385888" y="432529"/>
                  </a:lnTo>
                  <a:lnTo>
                    <a:pt x="1369061" y="430304"/>
                  </a:lnTo>
                  <a:lnTo>
                    <a:pt x="1354456" y="428715"/>
                  </a:lnTo>
                  <a:lnTo>
                    <a:pt x="1342073" y="427761"/>
                  </a:lnTo>
                  <a:lnTo>
                    <a:pt x="1332866" y="427443"/>
                  </a:lnTo>
                  <a:lnTo>
                    <a:pt x="1323023" y="427125"/>
                  </a:lnTo>
                  <a:lnTo>
                    <a:pt x="1316038" y="427125"/>
                  </a:lnTo>
                  <a:close/>
                  <a:moveTo>
                    <a:pt x="1309371" y="354012"/>
                  </a:moveTo>
                  <a:lnTo>
                    <a:pt x="1315403" y="354012"/>
                  </a:lnTo>
                  <a:lnTo>
                    <a:pt x="1322071" y="354012"/>
                  </a:lnTo>
                  <a:lnTo>
                    <a:pt x="1328103" y="354012"/>
                  </a:lnTo>
                  <a:lnTo>
                    <a:pt x="1337628" y="354330"/>
                  </a:lnTo>
                  <a:lnTo>
                    <a:pt x="1350011" y="354966"/>
                  </a:lnTo>
                  <a:lnTo>
                    <a:pt x="1365568" y="356237"/>
                  </a:lnTo>
                  <a:lnTo>
                    <a:pt x="1383666" y="358145"/>
                  </a:lnTo>
                  <a:lnTo>
                    <a:pt x="1403351" y="361006"/>
                  </a:lnTo>
                  <a:lnTo>
                    <a:pt x="1413828" y="362913"/>
                  </a:lnTo>
                  <a:lnTo>
                    <a:pt x="1424941" y="364820"/>
                  </a:lnTo>
                  <a:lnTo>
                    <a:pt x="1436371" y="367363"/>
                  </a:lnTo>
                  <a:lnTo>
                    <a:pt x="1448118" y="369906"/>
                  </a:lnTo>
                  <a:lnTo>
                    <a:pt x="1460183" y="373085"/>
                  </a:lnTo>
                  <a:lnTo>
                    <a:pt x="1471931" y="376264"/>
                  </a:lnTo>
                  <a:lnTo>
                    <a:pt x="1484313" y="380079"/>
                  </a:lnTo>
                  <a:lnTo>
                    <a:pt x="1497013" y="383893"/>
                  </a:lnTo>
                  <a:lnTo>
                    <a:pt x="1509396" y="388661"/>
                  </a:lnTo>
                  <a:lnTo>
                    <a:pt x="1522096" y="393748"/>
                  </a:lnTo>
                  <a:lnTo>
                    <a:pt x="1534478" y="399152"/>
                  </a:lnTo>
                  <a:lnTo>
                    <a:pt x="1547178" y="405191"/>
                  </a:lnTo>
                  <a:lnTo>
                    <a:pt x="1559561" y="411549"/>
                  </a:lnTo>
                  <a:lnTo>
                    <a:pt x="1571943" y="418542"/>
                  </a:lnTo>
                  <a:lnTo>
                    <a:pt x="1584008" y="425854"/>
                  </a:lnTo>
                  <a:lnTo>
                    <a:pt x="1595756" y="433801"/>
                  </a:lnTo>
                  <a:lnTo>
                    <a:pt x="1607186" y="442384"/>
                  </a:lnTo>
                  <a:lnTo>
                    <a:pt x="1618616" y="451602"/>
                  </a:lnTo>
                  <a:lnTo>
                    <a:pt x="1629728" y="461139"/>
                  </a:lnTo>
                  <a:lnTo>
                    <a:pt x="1640206" y="471629"/>
                  </a:lnTo>
                  <a:lnTo>
                    <a:pt x="1650366" y="483073"/>
                  </a:lnTo>
                  <a:lnTo>
                    <a:pt x="1659891" y="494199"/>
                  </a:lnTo>
                  <a:lnTo>
                    <a:pt x="1668463" y="506278"/>
                  </a:lnTo>
                  <a:lnTo>
                    <a:pt x="1672591" y="512318"/>
                  </a:lnTo>
                  <a:lnTo>
                    <a:pt x="1676401" y="518676"/>
                  </a:lnTo>
                  <a:lnTo>
                    <a:pt x="1680211" y="525033"/>
                  </a:lnTo>
                  <a:lnTo>
                    <a:pt x="1683703" y="531391"/>
                  </a:lnTo>
                  <a:lnTo>
                    <a:pt x="1690371" y="544424"/>
                  </a:lnTo>
                  <a:lnTo>
                    <a:pt x="1696403" y="558093"/>
                  </a:lnTo>
                  <a:lnTo>
                    <a:pt x="1701801" y="572398"/>
                  </a:lnTo>
                  <a:lnTo>
                    <a:pt x="1706563" y="586703"/>
                  </a:lnTo>
                  <a:lnTo>
                    <a:pt x="1710056" y="601325"/>
                  </a:lnTo>
                  <a:lnTo>
                    <a:pt x="1713548" y="616266"/>
                  </a:lnTo>
                  <a:lnTo>
                    <a:pt x="1715771" y="631842"/>
                  </a:lnTo>
                  <a:lnTo>
                    <a:pt x="1717993" y="647736"/>
                  </a:lnTo>
                  <a:lnTo>
                    <a:pt x="1718946" y="663948"/>
                  </a:lnTo>
                  <a:lnTo>
                    <a:pt x="1719263" y="680478"/>
                  </a:lnTo>
                  <a:lnTo>
                    <a:pt x="1718946" y="697644"/>
                  </a:lnTo>
                  <a:lnTo>
                    <a:pt x="1718311" y="712584"/>
                  </a:lnTo>
                  <a:lnTo>
                    <a:pt x="1717041" y="727207"/>
                  </a:lnTo>
                  <a:lnTo>
                    <a:pt x="1716088" y="740876"/>
                  </a:lnTo>
                  <a:lnTo>
                    <a:pt x="1714501" y="753909"/>
                  </a:lnTo>
                  <a:lnTo>
                    <a:pt x="1712913" y="766624"/>
                  </a:lnTo>
                  <a:lnTo>
                    <a:pt x="1711326" y="778704"/>
                  </a:lnTo>
                  <a:lnTo>
                    <a:pt x="1709103" y="790148"/>
                  </a:lnTo>
                  <a:lnTo>
                    <a:pt x="1706881" y="801274"/>
                  </a:lnTo>
                  <a:lnTo>
                    <a:pt x="1704658" y="812082"/>
                  </a:lnTo>
                  <a:lnTo>
                    <a:pt x="1701801" y="821936"/>
                  </a:lnTo>
                  <a:lnTo>
                    <a:pt x="1698943" y="831790"/>
                  </a:lnTo>
                  <a:lnTo>
                    <a:pt x="1696086" y="841009"/>
                  </a:lnTo>
                  <a:lnTo>
                    <a:pt x="1692911" y="849910"/>
                  </a:lnTo>
                  <a:lnTo>
                    <a:pt x="1689736" y="858175"/>
                  </a:lnTo>
                  <a:lnTo>
                    <a:pt x="1686243" y="866122"/>
                  </a:lnTo>
                  <a:lnTo>
                    <a:pt x="1682751" y="874069"/>
                  </a:lnTo>
                  <a:lnTo>
                    <a:pt x="1679258" y="881698"/>
                  </a:lnTo>
                  <a:lnTo>
                    <a:pt x="1675448" y="888691"/>
                  </a:lnTo>
                  <a:lnTo>
                    <a:pt x="1671321" y="895367"/>
                  </a:lnTo>
                  <a:lnTo>
                    <a:pt x="1667828" y="902042"/>
                  </a:lnTo>
                  <a:lnTo>
                    <a:pt x="1659573" y="914440"/>
                  </a:lnTo>
                  <a:lnTo>
                    <a:pt x="1651001" y="925884"/>
                  </a:lnTo>
                  <a:lnTo>
                    <a:pt x="1642428" y="936692"/>
                  </a:lnTo>
                  <a:lnTo>
                    <a:pt x="1633856" y="947182"/>
                  </a:lnTo>
                  <a:lnTo>
                    <a:pt x="1624648" y="957036"/>
                  </a:lnTo>
                  <a:lnTo>
                    <a:pt x="1615758" y="966891"/>
                  </a:lnTo>
                  <a:lnTo>
                    <a:pt x="1602423" y="981831"/>
                  </a:lnTo>
                  <a:lnTo>
                    <a:pt x="1595756" y="989460"/>
                  </a:lnTo>
                  <a:lnTo>
                    <a:pt x="1589406" y="997407"/>
                  </a:lnTo>
                  <a:lnTo>
                    <a:pt x="1583056" y="1005672"/>
                  </a:lnTo>
                  <a:lnTo>
                    <a:pt x="1576706" y="1014255"/>
                  </a:lnTo>
                  <a:lnTo>
                    <a:pt x="1570991" y="1023474"/>
                  </a:lnTo>
                  <a:lnTo>
                    <a:pt x="1564958" y="1033010"/>
                  </a:lnTo>
                  <a:lnTo>
                    <a:pt x="1559561" y="1043818"/>
                  </a:lnTo>
                  <a:lnTo>
                    <a:pt x="1554163" y="1054626"/>
                  </a:lnTo>
                  <a:lnTo>
                    <a:pt x="1549083" y="1067024"/>
                  </a:lnTo>
                  <a:lnTo>
                    <a:pt x="1544638" y="1080057"/>
                  </a:lnTo>
                  <a:lnTo>
                    <a:pt x="1540193" y="1094680"/>
                  </a:lnTo>
                  <a:lnTo>
                    <a:pt x="1536383" y="1110256"/>
                  </a:lnTo>
                  <a:lnTo>
                    <a:pt x="1532891" y="1127104"/>
                  </a:lnTo>
                  <a:lnTo>
                    <a:pt x="1529716" y="1144905"/>
                  </a:lnTo>
                  <a:lnTo>
                    <a:pt x="1529716" y="1286999"/>
                  </a:lnTo>
                  <a:lnTo>
                    <a:pt x="1526858" y="1293992"/>
                  </a:lnTo>
                  <a:lnTo>
                    <a:pt x="1525906" y="1296535"/>
                  </a:lnTo>
                  <a:lnTo>
                    <a:pt x="1523366" y="1300986"/>
                  </a:lnTo>
                  <a:lnTo>
                    <a:pt x="1520508" y="1306072"/>
                  </a:lnTo>
                  <a:lnTo>
                    <a:pt x="1516063" y="1312747"/>
                  </a:lnTo>
                  <a:lnTo>
                    <a:pt x="1510348" y="1320694"/>
                  </a:lnTo>
                  <a:lnTo>
                    <a:pt x="1503046" y="1328641"/>
                  </a:lnTo>
                  <a:lnTo>
                    <a:pt x="1499236" y="1333410"/>
                  </a:lnTo>
                  <a:lnTo>
                    <a:pt x="1494473" y="1337542"/>
                  </a:lnTo>
                  <a:lnTo>
                    <a:pt x="1489393" y="1342310"/>
                  </a:lnTo>
                  <a:lnTo>
                    <a:pt x="1483996" y="1346761"/>
                  </a:lnTo>
                  <a:lnTo>
                    <a:pt x="1478281" y="1351211"/>
                  </a:lnTo>
                  <a:lnTo>
                    <a:pt x="1471931" y="1355979"/>
                  </a:lnTo>
                  <a:lnTo>
                    <a:pt x="1465263" y="1360748"/>
                  </a:lnTo>
                  <a:lnTo>
                    <a:pt x="1457961" y="1365516"/>
                  </a:lnTo>
                  <a:lnTo>
                    <a:pt x="1450341" y="1369648"/>
                  </a:lnTo>
                  <a:lnTo>
                    <a:pt x="1442086" y="1374417"/>
                  </a:lnTo>
                  <a:lnTo>
                    <a:pt x="1432878" y="1378867"/>
                  </a:lnTo>
                  <a:lnTo>
                    <a:pt x="1423671" y="1382682"/>
                  </a:lnTo>
                  <a:lnTo>
                    <a:pt x="1413511" y="1386814"/>
                  </a:lnTo>
                  <a:lnTo>
                    <a:pt x="1403351" y="1390311"/>
                  </a:lnTo>
                  <a:lnTo>
                    <a:pt x="1392238" y="1394125"/>
                  </a:lnTo>
                  <a:lnTo>
                    <a:pt x="1380173" y="1397622"/>
                  </a:lnTo>
                  <a:lnTo>
                    <a:pt x="1367791" y="1400483"/>
                  </a:lnTo>
                  <a:lnTo>
                    <a:pt x="1354773" y="1403662"/>
                  </a:lnTo>
                  <a:lnTo>
                    <a:pt x="1341121" y="1405887"/>
                  </a:lnTo>
                  <a:lnTo>
                    <a:pt x="1326833" y="1407794"/>
                  </a:lnTo>
                  <a:lnTo>
                    <a:pt x="1324611" y="1408112"/>
                  </a:lnTo>
                  <a:lnTo>
                    <a:pt x="1311276" y="1407794"/>
                  </a:lnTo>
                  <a:lnTo>
                    <a:pt x="1296988" y="1405887"/>
                  </a:lnTo>
                  <a:lnTo>
                    <a:pt x="1283336" y="1403662"/>
                  </a:lnTo>
                  <a:lnTo>
                    <a:pt x="1270318" y="1400483"/>
                  </a:lnTo>
                  <a:lnTo>
                    <a:pt x="1257936" y="1397622"/>
                  </a:lnTo>
                  <a:lnTo>
                    <a:pt x="1246188" y="1394125"/>
                  </a:lnTo>
                  <a:lnTo>
                    <a:pt x="1235076" y="1390311"/>
                  </a:lnTo>
                  <a:lnTo>
                    <a:pt x="1224598" y="1386814"/>
                  </a:lnTo>
                  <a:lnTo>
                    <a:pt x="1214438" y="1382682"/>
                  </a:lnTo>
                  <a:lnTo>
                    <a:pt x="1205231" y="1378867"/>
                  </a:lnTo>
                  <a:lnTo>
                    <a:pt x="1196658" y="1374417"/>
                  </a:lnTo>
                  <a:lnTo>
                    <a:pt x="1192940" y="1372348"/>
                  </a:lnTo>
                  <a:lnTo>
                    <a:pt x="1177471" y="1376937"/>
                  </a:lnTo>
                  <a:lnTo>
                    <a:pt x="1156831" y="1382967"/>
                  </a:lnTo>
                  <a:lnTo>
                    <a:pt x="1135872" y="1388679"/>
                  </a:lnTo>
                  <a:lnTo>
                    <a:pt x="1094591" y="1399787"/>
                  </a:lnTo>
                  <a:lnTo>
                    <a:pt x="1054580" y="1409625"/>
                  </a:lnTo>
                  <a:lnTo>
                    <a:pt x="1017744" y="1419462"/>
                  </a:lnTo>
                  <a:lnTo>
                    <a:pt x="985672" y="1428031"/>
                  </a:lnTo>
                  <a:lnTo>
                    <a:pt x="971700" y="1432157"/>
                  </a:lnTo>
                  <a:lnTo>
                    <a:pt x="959633" y="1436282"/>
                  </a:lnTo>
                  <a:lnTo>
                    <a:pt x="949471" y="1439773"/>
                  </a:lnTo>
                  <a:lnTo>
                    <a:pt x="941215" y="1443581"/>
                  </a:lnTo>
                  <a:lnTo>
                    <a:pt x="938357" y="1445168"/>
                  </a:lnTo>
                  <a:lnTo>
                    <a:pt x="935499" y="1446755"/>
                  </a:lnTo>
                  <a:lnTo>
                    <a:pt x="933594" y="1448024"/>
                  </a:lnTo>
                  <a:lnTo>
                    <a:pt x="932324" y="1449928"/>
                  </a:lnTo>
                  <a:lnTo>
                    <a:pt x="932006" y="1451198"/>
                  </a:lnTo>
                  <a:lnTo>
                    <a:pt x="932006" y="1452784"/>
                  </a:lnTo>
                  <a:lnTo>
                    <a:pt x="932641" y="1454054"/>
                  </a:lnTo>
                  <a:lnTo>
                    <a:pt x="934229" y="1455641"/>
                  </a:lnTo>
                  <a:lnTo>
                    <a:pt x="938675" y="1457862"/>
                  </a:lnTo>
                  <a:lnTo>
                    <a:pt x="944390" y="1460401"/>
                  </a:lnTo>
                  <a:lnTo>
                    <a:pt x="950741" y="1462940"/>
                  </a:lnTo>
                  <a:lnTo>
                    <a:pt x="958363" y="1465161"/>
                  </a:lnTo>
                  <a:lnTo>
                    <a:pt x="966619" y="1467065"/>
                  </a:lnTo>
                  <a:lnTo>
                    <a:pt x="976145" y="1469604"/>
                  </a:lnTo>
                  <a:lnTo>
                    <a:pt x="985672" y="1471508"/>
                  </a:lnTo>
                  <a:lnTo>
                    <a:pt x="996468" y="1473412"/>
                  </a:lnTo>
                  <a:lnTo>
                    <a:pt x="1019014" y="1477538"/>
                  </a:lnTo>
                  <a:lnTo>
                    <a:pt x="1043783" y="1481029"/>
                  </a:lnTo>
                  <a:lnTo>
                    <a:pt x="1069505" y="1484202"/>
                  </a:lnTo>
                  <a:lnTo>
                    <a:pt x="1095861" y="1486741"/>
                  </a:lnTo>
                  <a:lnTo>
                    <a:pt x="1122218" y="1489597"/>
                  </a:lnTo>
                  <a:lnTo>
                    <a:pt x="1147939" y="1491819"/>
                  </a:lnTo>
                  <a:lnTo>
                    <a:pt x="1172708" y="1493723"/>
                  </a:lnTo>
                  <a:lnTo>
                    <a:pt x="1195889" y="1495309"/>
                  </a:lnTo>
                  <a:lnTo>
                    <a:pt x="1233995" y="1497214"/>
                  </a:lnTo>
                  <a:lnTo>
                    <a:pt x="1247967" y="1497848"/>
                  </a:lnTo>
                  <a:lnTo>
                    <a:pt x="1257811" y="1497848"/>
                  </a:lnTo>
                  <a:lnTo>
                    <a:pt x="1260034" y="1497848"/>
                  </a:lnTo>
                  <a:lnTo>
                    <a:pt x="1262574" y="1497531"/>
                  </a:lnTo>
                  <a:lnTo>
                    <a:pt x="1268925" y="1495944"/>
                  </a:lnTo>
                  <a:lnTo>
                    <a:pt x="1276864" y="1493723"/>
                  </a:lnTo>
                  <a:lnTo>
                    <a:pt x="1286391" y="1490549"/>
                  </a:lnTo>
                  <a:lnTo>
                    <a:pt x="1297187" y="1486106"/>
                  </a:lnTo>
                  <a:lnTo>
                    <a:pt x="1309254" y="1481663"/>
                  </a:lnTo>
                  <a:lnTo>
                    <a:pt x="1337516" y="1470239"/>
                  </a:lnTo>
                  <a:lnTo>
                    <a:pt x="1369588" y="1456593"/>
                  </a:lnTo>
                  <a:lnTo>
                    <a:pt x="1404836" y="1440725"/>
                  </a:lnTo>
                  <a:lnTo>
                    <a:pt x="1483271" y="1406768"/>
                  </a:lnTo>
                  <a:lnTo>
                    <a:pt x="1524870" y="1388679"/>
                  </a:lnTo>
                  <a:lnTo>
                    <a:pt x="1566786" y="1370908"/>
                  </a:lnTo>
                  <a:lnTo>
                    <a:pt x="1608703" y="1354088"/>
                  </a:lnTo>
                  <a:lnTo>
                    <a:pt x="1629343" y="1346154"/>
                  </a:lnTo>
                  <a:lnTo>
                    <a:pt x="1649666" y="1337903"/>
                  </a:lnTo>
                  <a:lnTo>
                    <a:pt x="1669672" y="1330604"/>
                  </a:lnTo>
                  <a:lnTo>
                    <a:pt x="1689043" y="1323622"/>
                  </a:lnTo>
                  <a:lnTo>
                    <a:pt x="1708095" y="1317275"/>
                  </a:lnTo>
                  <a:lnTo>
                    <a:pt x="1726513" y="1311246"/>
                  </a:lnTo>
                  <a:lnTo>
                    <a:pt x="1743978" y="1305851"/>
                  </a:lnTo>
                  <a:lnTo>
                    <a:pt x="1760491" y="1301725"/>
                  </a:lnTo>
                  <a:lnTo>
                    <a:pt x="1776368" y="1297599"/>
                  </a:lnTo>
                  <a:lnTo>
                    <a:pt x="1790976" y="1294743"/>
                  </a:lnTo>
                  <a:lnTo>
                    <a:pt x="1804630" y="1292204"/>
                  </a:lnTo>
                  <a:lnTo>
                    <a:pt x="1817650" y="1290618"/>
                  </a:lnTo>
                  <a:lnTo>
                    <a:pt x="1829717" y="1289031"/>
                  </a:lnTo>
                  <a:lnTo>
                    <a:pt x="1840831" y="1288396"/>
                  </a:lnTo>
                  <a:lnTo>
                    <a:pt x="1851310" y="1287762"/>
                  </a:lnTo>
                  <a:lnTo>
                    <a:pt x="1860836" y="1287127"/>
                  </a:lnTo>
                  <a:lnTo>
                    <a:pt x="1869728" y="1287762"/>
                  </a:lnTo>
                  <a:lnTo>
                    <a:pt x="1877984" y="1288396"/>
                  </a:lnTo>
                  <a:lnTo>
                    <a:pt x="1885605" y="1289348"/>
                  </a:lnTo>
                  <a:lnTo>
                    <a:pt x="1892274" y="1290618"/>
                  </a:lnTo>
                  <a:lnTo>
                    <a:pt x="1898307" y="1292204"/>
                  </a:lnTo>
                  <a:lnTo>
                    <a:pt x="1904023" y="1294426"/>
                  </a:lnTo>
                  <a:lnTo>
                    <a:pt x="1908469" y="1296647"/>
                  </a:lnTo>
                  <a:lnTo>
                    <a:pt x="1912914" y="1298869"/>
                  </a:lnTo>
                  <a:lnTo>
                    <a:pt x="1916725" y="1302042"/>
                  </a:lnTo>
                  <a:lnTo>
                    <a:pt x="1919901" y="1304899"/>
                  </a:lnTo>
                  <a:lnTo>
                    <a:pt x="1922441" y="1308389"/>
                  </a:lnTo>
                  <a:lnTo>
                    <a:pt x="1924664" y="1311880"/>
                  </a:lnTo>
                  <a:lnTo>
                    <a:pt x="1926252" y="1315688"/>
                  </a:lnTo>
                  <a:lnTo>
                    <a:pt x="1927522" y="1319497"/>
                  </a:lnTo>
                  <a:lnTo>
                    <a:pt x="1928157" y="1323622"/>
                  </a:lnTo>
                  <a:lnTo>
                    <a:pt x="1928474" y="1328065"/>
                  </a:lnTo>
                  <a:lnTo>
                    <a:pt x="1928474" y="1332825"/>
                  </a:lnTo>
                  <a:lnTo>
                    <a:pt x="1928157" y="1336951"/>
                  </a:lnTo>
                  <a:lnTo>
                    <a:pt x="1927522" y="1342029"/>
                  </a:lnTo>
                  <a:lnTo>
                    <a:pt x="1926252" y="1346789"/>
                  </a:lnTo>
                  <a:lnTo>
                    <a:pt x="1924981" y="1351549"/>
                  </a:lnTo>
                  <a:lnTo>
                    <a:pt x="1923711" y="1356627"/>
                  </a:lnTo>
                  <a:lnTo>
                    <a:pt x="1921488" y="1361704"/>
                  </a:lnTo>
                  <a:lnTo>
                    <a:pt x="1919583" y="1366782"/>
                  </a:lnTo>
                  <a:lnTo>
                    <a:pt x="1917728" y="1370490"/>
                  </a:lnTo>
                  <a:lnTo>
                    <a:pt x="1673225" y="1539875"/>
                  </a:lnTo>
                  <a:lnTo>
                    <a:pt x="1839536" y="1455101"/>
                  </a:lnTo>
                  <a:lnTo>
                    <a:pt x="1835829" y="1457509"/>
                  </a:lnTo>
                  <a:lnTo>
                    <a:pt x="1835750" y="1457545"/>
                  </a:lnTo>
                  <a:lnTo>
                    <a:pt x="1831940" y="1459449"/>
                  </a:lnTo>
                  <a:lnTo>
                    <a:pt x="1834797" y="1458179"/>
                  </a:lnTo>
                  <a:lnTo>
                    <a:pt x="1835829" y="1457509"/>
                  </a:lnTo>
                  <a:lnTo>
                    <a:pt x="1846229" y="1452784"/>
                  </a:lnTo>
                  <a:lnTo>
                    <a:pt x="1861789" y="1446437"/>
                  </a:lnTo>
                  <a:lnTo>
                    <a:pt x="1871633" y="1442629"/>
                  </a:lnTo>
                  <a:lnTo>
                    <a:pt x="1882112" y="1438821"/>
                  </a:lnTo>
                  <a:lnTo>
                    <a:pt x="1893226" y="1435013"/>
                  </a:lnTo>
                  <a:lnTo>
                    <a:pt x="1905293" y="1431204"/>
                  </a:lnTo>
                  <a:lnTo>
                    <a:pt x="1917995" y="1427714"/>
                  </a:lnTo>
                  <a:lnTo>
                    <a:pt x="1930697" y="1424857"/>
                  </a:lnTo>
                  <a:lnTo>
                    <a:pt x="1944034" y="1422001"/>
                  </a:lnTo>
                  <a:lnTo>
                    <a:pt x="1957054" y="1420097"/>
                  </a:lnTo>
                  <a:lnTo>
                    <a:pt x="1970391" y="1418828"/>
                  </a:lnTo>
                  <a:lnTo>
                    <a:pt x="1977059" y="1418510"/>
                  </a:lnTo>
                  <a:lnTo>
                    <a:pt x="1983410" y="1418193"/>
                  </a:lnTo>
                  <a:lnTo>
                    <a:pt x="1989761" y="1418510"/>
                  </a:lnTo>
                  <a:lnTo>
                    <a:pt x="1995795" y="1418828"/>
                  </a:lnTo>
                  <a:lnTo>
                    <a:pt x="2001828" y="1419780"/>
                  </a:lnTo>
                  <a:lnTo>
                    <a:pt x="2007862" y="1420732"/>
                  </a:lnTo>
                  <a:lnTo>
                    <a:pt x="2013577" y="1421684"/>
                  </a:lnTo>
                  <a:lnTo>
                    <a:pt x="2018658" y="1423588"/>
                  </a:lnTo>
                  <a:lnTo>
                    <a:pt x="2023739" y="1425175"/>
                  </a:lnTo>
                  <a:lnTo>
                    <a:pt x="2028820" y="1427079"/>
                  </a:lnTo>
                  <a:lnTo>
                    <a:pt x="2033265" y="1429618"/>
                  </a:lnTo>
                  <a:lnTo>
                    <a:pt x="2037394" y="1431839"/>
                  </a:lnTo>
                  <a:lnTo>
                    <a:pt x="2041839" y="1434378"/>
                  </a:lnTo>
                  <a:lnTo>
                    <a:pt x="2045650" y="1437234"/>
                  </a:lnTo>
                  <a:lnTo>
                    <a:pt x="2048825" y="1439773"/>
                  </a:lnTo>
                  <a:lnTo>
                    <a:pt x="2052001" y="1442946"/>
                  </a:lnTo>
                  <a:lnTo>
                    <a:pt x="2054859" y="1445803"/>
                  </a:lnTo>
                  <a:lnTo>
                    <a:pt x="2057082" y="1449294"/>
                  </a:lnTo>
                  <a:lnTo>
                    <a:pt x="2059305" y="1452467"/>
                  </a:lnTo>
                  <a:lnTo>
                    <a:pt x="2060892" y="1455958"/>
                  </a:lnTo>
                  <a:lnTo>
                    <a:pt x="2062162" y="1459131"/>
                  </a:lnTo>
                  <a:lnTo>
                    <a:pt x="2063115" y="1462622"/>
                  </a:lnTo>
                  <a:lnTo>
                    <a:pt x="2063433" y="1465796"/>
                  </a:lnTo>
                  <a:lnTo>
                    <a:pt x="2063750" y="1469287"/>
                  </a:lnTo>
                  <a:lnTo>
                    <a:pt x="2063433" y="1472778"/>
                  </a:lnTo>
                  <a:lnTo>
                    <a:pt x="2062480" y="1476268"/>
                  </a:lnTo>
                  <a:lnTo>
                    <a:pt x="2061210" y="1479442"/>
                  </a:lnTo>
                  <a:lnTo>
                    <a:pt x="2059622" y="1482933"/>
                  </a:lnTo>
                  <a:lnTo>
                    <a:pt x="2057082" y="1485789"/>
                  </a:lnTo>
                  <a:lnTo>
                    <a:pt x="2054541" y="1489280"/>
                  </a:lnTo>
                  <a:lnTo>
                    <a:pt x="2051048" y="1492136"/>
                  </a:lnTo>
                  <a:lnTo>
                    <a:pt x="2047555" y="1495309"/>
                  </a:lnTo>
                  <a:lnTo>
                    <a:pt x="2043110" y="1497848"/>
                  </a:lnTo>
                  <a:lnTo>
                    <a:pt x="2038029" y="1500704"/>
                  </a:lnTo>
                  <a:lnTo>
                    <a:pt x="2017071" y="1511494"/>
                  </a:lnTo>
                  <a:lnTo>
                    <a:pt x="1995795" y="1522919"/>
                  </a:lnTo>
                  <a:lnTo>
                    <a:pt x="1975154" y="1534344"/>
                  </a:lnTo>
                  <a:lnTo>
                    <a:pt x="1956101" y="1545451"/>
                  </a:lnTo>
                  <a:lnTo>
                    <a:pt x="1926252" y="1562271"/>
                  </a:lnTo>
                  <a:lnTo>
                    <a:pt x="1914502" y="1569252"/>
                  </a:lnTo>
                  <a:lnTo>
                    <a:pt x="1983410" y="1527997"/>
                  </a:lnTo>
                  <a:lnTo>
                    <a:pt x="1511215" y="1778704"/>
                  </a:lnTo>
                  <a:lnTo>
                    <a:pt x="1498196" y="1785369"/>
                  </a:lnTo>
                  <a:lnTo>
                    <a:pt x="1482953" y="1792985"/>
                  </a:lnTo>
                  <a:lnTo>
                    <a:pt x="1462948" y="1802823"/>
                  </a:lnTo>
                  <a:lnTo>
                    <a:pt x="1438814" y="1814248"/>
                  </a:lnTo>
                  <a:lnTo>
                    <a:pt x="1410870" y="1827259"/>
                  </a:lnTo>
                  <a:lnTo>
                    <a:pt x="1380385" y="1841223"/>
                  </a:lnTo>
                  <a:lnTo>
                    <a:pt x="1347678" y="1855186"/>
                  </a:lnTo>
                  <a:lnTo>
                    <a:pt x="1313382" y="1869150"/>
                  </a:lnTo>
                  <a:lnTo>
                    <a:pt x="1295917" y="1876131"/>
                  </a:lnTo>
                  <a:lnTo>
                    <a:pt x="1278769" y="1882796"/>
                  </a:lnTo>
                  <a:lnTo>
                    <a:pt x="1260987" y="1889143"/>
                  </a:lnTo>
                  <a:lnTo>
                    <a:pt x="1243204" y="1895172"/>
                  </a:lnTo>
                  <a:lnTo>
                    <a:pt x="1225739" y="1900885"/>
                  </a:lnTo>
                  <a:lnTo>
                    <a:pt x="1208909" y="1905962"/>
                  </a:lnTo>
                  <a:lnTo>
                    <a:pt x="1191761" y="1910723"/>
                  </a:lnTo>
                  <a:lnTo>
                    <a:pt x="1175248" y="1914848"/>
                  </a:lnTo>
                  <a:lnTo>
                    <a:pt x="1159371" y="1918656"/>
                  </a:lnTo>
                  <a:lnTo>
                    <a:pt x="1144129" y="1921513"/>
                  </a:lnTo>
                  <a:lnTo>
                    <a:pt x="1129204" y="1923417"/>
                  </a:lnTo>
                  <a:lnTo>
                    <a:pt x="1115232" y="1925004"/>
                  </a:lnTo>
                  <a:lnTo>
                    <a:pt x="1108563" y="1925321"/>
                  </a:lnTo>
                  <a:lnTo>
                    <a:pt x="1102212" y="1925638"/>
                  </a:lnTo>
                  <a:lnTo>
                    <a:pt x="1095861" y="1925638"/>
                  </a:lnTo>
                  <a:lnTo>
                    <a:pt x="1089828" y="1925321"/>
                  </a:lnTo>
                  <a:lnTo>
                    <a:pt x="1076808" y="1924051"/>
                  </a:lnTo>
                  <a:lnTo>
                    <a:pt x="1061884" y="1922465"/>
                  </a:lnTo>
                  <a:lnTo>
                    <a:pt x="1025683" y="1918656"/>
                  </a:lnTo>
                  <a:lnTo>
                    <a:pt x="983131" y="1912944"/>
                  </a:lnTo>
                  <a:lnTo>
                    <a:pt x="934546" y="1906280"/>
                  </a:lnTo>
                  <a:lnTo>
                    <a:pt x="824992" y="1890412"/>
                  </a:lnTo>
                  <a:lnTo>
                    <a:pt x="707181" y="1872958"/>
                  </a:lnTo>
                  <a:lnTo>
                    <a:pt x="589688" y="1856138"/>
                  </a:lnTo>
                  <a:lnTo>
                    <a:pt x="534117" y="1848522"/>
                  </a:lnTo>
                  <a:lnTo>
                    <a:pt x="482357" y="1841540"/>
                  </a:lnTo>
                  <a:lnTo>
                    <a:pt x="435677" y="1835828"/>
                  </a:lnTo>
                  <a:lnTo>
                    <a:pt x="394713" y="1831385"/>
                  </a:lnTo>
                  <a:lnTo>
                    <a:pt x="376613" y="1829798"/>
                  </a:lnTo>
                  <a:lnTo>
                    <a:pt x="361053" y="1828529"/>
                  </a:lnTo>
                  <a:lnTo>
                    <a:pt x="347399" y="1827577"/>
                  </a:lnTo>
                  <a:lnTo>
                    <a:pt x="335967" y="1827259"/>
                  </a:lnTo>
                  <a:lnTo>
                    <a:pt x="314056" y="1827577"/>
                  </a:lnTo>
                  <a:lnTo>
                    <a:pt x="289922" y="1827894"/>
                  </a:lnTo>
                  <a:lnTo>
                    <a:pt x="237209" y="1829481"/>
                  </a:lnTo>
                  <a:lnTo>
                    <a:pt x="181321" y="1831385"/>
                  </a:lnTo>
                  <a:lnTo>
                    <a:pt x="126702" y="1833606"/>
                  </a:lnTo>
                  <a:lnTo>
                    <a:pt x="37153" y="1837732"/>
                  </a:lnTo>
                  <a:lnTo>
                    <a:pt x="0" y="1839636"/>
                  </a:lnTo>
                  <a:lnTo>
                    <a:pt x="19053" y="1500704"/>
                  </a:lnTo>
                  <a:lnTo>
                    <a:pt x="28580" y="1501657"/>
                  </a:lnTo>
                  <a:lnTo>
                    <a:pt x="54301" y="1503878"/>
                  </a:lnTo>
                  <a:lnTo>
                    <a:pt x="72084" y="1505147"/>
                  </a:lnTo>
                  <a:lnTo>
                    <a:pt x="92089" y="1506099"/>
                  </a:lnTo>
                  <a:lnTo>
                    <a:pt x="114318" y="1507369"/>
                  </a:lnTo>
                  <a:lnTo>
                    <a:pt x="137499" y="1507686"/>
                  </a:lnTo>
                  <a:lnTo>
                    <a:pt x="161632" y="1507369"/>
                  </a:lnTo>
                  <a:lnTo>
                    <a:pt x="173699" y="1506734"/>
                  </a:lnTo>
                  <a:lnTo>
                    <a:pt x="186084" y="1505782"/>
                  </a:lnTo>
                  <a:lnTo>
                    <a:pt x="198151" y="1504830"/>
                  </a:lnTo>
                  <a:lnTo>
                    <a:pt x="210217" y="1503878"/>
                  </a:lnTo>
                  <a:lnTo>
                    <a:pt x="221649" y="1502291"/>
                  </a:lnTo>
                  <a:lnTo>
                    <a:pt x="233399" y="1500704"/>
                  </a:lnTo>
                  <a:lnTo>
                    <a:pt x="244513" y="1498483"/>
                  </a:lnTo>
                  <a:lnTo>
                    <a:pt x="255627" y="1496262"/>
                  </a:lnTo>
                  <a:lnTo>
                    <a:pt x="265471" y="1493088"/>
                  </a:lnTo>
                  <a:lnTo>
                    <a:pt x="275315" y="1490232"/>
                  </a:lnTo>
                  <a:lnTo>
                    <a:pt x="284524" y="1486424"/>
                  </a:lnTo>
                  <a:lnTo>
                    <a:pt x="292780" y="1482615"/>
                  </a:lnTo>
                  <a:lnTo>
                    <a:pt x="300719" y="1478172"/>
                  </a:lnTo>
                  <a:lnTo>
                    <a:pt x="304212" y="1475634"/>
                  </a:lnTo>
                  <a:lnTo>
                    <a:pt x="307705" y="1473095"/>
                  </a:lnTo>
                  <a:lnTo>
                    <a:pt x="321677" y="1462622"/>
                  </a:lnTo>
                  <a:lnTo>
                    <a:pt x="337872" y="1450880"/>
                  </a:lnTo>
                  <a:lnTo>
                    <a:pt x="355972" y="1438821"/>
                  </a:lnTo>
                  <a:lnTo>
                    <a:pt x="375978" y="1426127"/>
                  </a:lnTo>
                  <a:lnTo>
                    <a:pt x="396936" y="1413433"/>
                  </a:lnTo>
                  <a:lnTo>
                    <a:pt x="418847" y="1400421"/>
                  </a:lnTo>
                  <a:lnTo>
                    <a:pt x="441075" y="1387727"/>
                  </a:lnTo>
                  <a:lnTo>
                    <a:pt x="463621" y="1375351"/>
                  </a:lnTo>
                  <a:lnTo>
                    <a:pt x="485850" y="1363291"/>
                  </a:lnTo>
                  <a:lnTo>
                    <a:pt x="508078" y="1352184"/>
                  </a:lnTo>
                  <a:lnTo>
                    <a:pt x="529037" y="1341711"/>
                  </a:lnTo>
                  <a:lnTo>
                    <a:pt x="549042" y="1332191"/>
                  </a:lnTo>
                  <a:lnTo>
                    <a:pt x="567142" y="1323940"/>
                  </a:lnTo>
                  <a:lnTo>
                    <a:pt x="583972" y="1317275"/>
                  </a:lnTo>
                  <a:lnTo>
                    <a:pt x="597945" y="1311880"/>
                  </a:lnTo>
                  <a:lnTo>
                    <a:pt x="604296" y="1309976"/>
                  </a:lnTo>
                  <a:lnTo>
                    <a:pt x="609694" y="1308389"/>
                  </a:lnTo>
                  <a:lnTo>
                    <a:pt x="616680" y="1307120"/>
                  </a:lnTo>
                  <a:lnTo>
                    <a:pt x="626524" y="1304899"/>
                  </a:lnTo>
                  <a:lnTo>
                    <a:pt x="655103" y="1299821"/>
                  </a:lnTo>
                  <a:lnTo>
                    <a:pt x="693844" y="1293474"/>
                  </a:lnTo>
                  <a:lnTo>
                    <a:pt x="740842" y="1286492"/>
                  </a:lnTo>
                  <a:lnTo>
                    <a:pt x="794507" y="1279193"/>
                  </a:lnTo>
                  <a:lnTo>
                    <a:pt x="853254" y="1271894"/>
                  </a:lnTo>
                  <a:lnTo>
                    <a:pt x="884056" y="1268403"/>
                  </a:lnTo>
                  <a:lnTo>
                    <a:pt x="915176" y="1264912"/>
                  </a:lnTo>
                  <a:lnTo>
                    <a:pt x="946931" y="1261421"/>
                  </a:lnTo>
                  <a:lnTo>
                    <a:pt x="979003" y="1258565"/>
                  </a:lnTo>
                  <a:lnTo>
                    <a:pt x="1010758" y="1256026"/>
                  </a:lnTo>
                  <a:lnTo>
                    <a:pt x="1042195" y="1253488"/>
                  </a:lnTo>
                  <a:lnTo>
                    <a:pt x="1073633" y="1251583"/>
                  </a:lnTo>
                  <a:lnTo>
                    <a:pt x="1103800" y="1249997"/>
                  </a:lnTo>
                  <a:lnTo>
                    <a:pt x="1108711" y="1249733"/>
                  </a:lnTo>
                  <a:lnTo>
                    <a:pt x="1108711" y="1144905"/>
                  </a:lnTo>
                  <a:lnTo>
                    <a:pt x="1105218" y="1127104"/>
                  </a:lnTo>
                  <a:lnTo>
                    <a:pt x="1102043" y="1110256"/>
                  </a:lnTo>
                  <a:lnTo>
                    <a:pt x="1097916" y="1094680"/>
                  </a:lnTo>
                  <a:lnTo>
                    <a:pt x="1093788" y="1080057"/>
                  </a:lnTo>
                  <a:lnTo>
                    <a:pt x="1089026" y="1067024"/>
                  </a:lnTo>
                  <a:lnTo>
                    <a:pt x="1083946" y="1054626"/>
                  </a:lnTo>
                  <a:lnTo>
                    <a:pt x="1078866" y="1043818"/>
                  </a:lnTo>
                  <a:lnTo>
                    <a:pt x="1073468" y="1033010"/>
                  </a:lnTo>
                  <a:lnTo>
                    <a:pt x="1067753" y="1023474"/>
                  </a:lnTo>
                  <a:lnTo>
                    <a:pt x="1061721" y="1014255"/>
                  </a:lnTo>
                  <a:lnTo>
                    <a:pt x="1055371" y="1005672"/>
                  </a:lnTo>
                  <a:lnTo>
                    <a:pt x="1049021" y="997407"/>
                  </a:lnTo>
                  <a:lnTo>
                    <a:pt x="1042671" y="989460"/>
                  </a:lnTo>
                  <a:lnTo>
                    <a:pt x="1036003" y="981831"/>
                  </a:lnTo>
                  <a:lnTo>
                    <a:pt x="1022668" y="966891"/>
                  </a:lnTo>
                  <a:lnTo>
                    <a:pt x="1013461" y="957036"/>
                  </a:lnTo>
                  <a:lnTo>
                    <a:pt x="1004888" y="947182"/>
                  </a:lnTo>
                  <a:lnTo>
                    <a:pt x="995681" y="936692"/>
                  </a:lnTo>
                  <a:lnTo>
                    <a:pt x="987108" y="925884"/>
                  </a:lnTo>
                  <a:lnTo>
                    <a:pt x="978853" y="914440"/>
                  </a:lnTo>
                  <a:lnTo>
                    <a:pt x="970916" y="902042"/>
                  </a:lnTo>
                  <a:lnTo>
                    <a:pt x="966788" y="895367"/>
                  </a:lnTo>
                  <a:lnTo>
                    <a:pt x="962978" y="888691"/>
                  </a:lnTo>
                  <a:lnTo>
                    <a:pt x="959168" y="881698"/>
                  </a:lnTo>
                  <a:lnTo>
                    <a:pt x="955676" y="874069"/>
                  </a:lnTo>
                  <a:lnTo>
                    <a:pt x="952183" y="866122"/>
                  </a:lnTo>
                  <a:lnTo>
                    <a:pt x="948691" y="858175"/>
                  </a:lnTo>
                  <a:lnTo>
                    <a:pt x="945516" y="849910"/>
                  </a:lnTo>
                  <a:lnTo>
                    <a:pt x="942341" y="841009"/>
                  </a:lnTo>
                  <a:lnTo>
                    <a:pt x="939483" y="831790"/>
                  </a:lnTo>
                  <a:lnTo>
                    <a:pt x="936626" y="821936"/>
                  </a:lnTo>
                  <a:lnTo>
                    <a:pt x="934086" y="812082"/>
                  </a:lnTo>
                  <a:lnTo>
                    <a:pt x="931863" y="801274"/>
                  </a:lnTo>
                  <a:lnTo>
                    <a:pt x="929323" y="790148"/>
                  </a:lnTo>
                  <a:lnTo>
                    <a:pt x="927418" y="778704"/>
                  </a:lnTo>
                  <a:lnTo>
                    <a:pt x="925513" y="766624"/>
                  </a:lnTo>
                  <a:lnTo>
                    <a:pt x="923608" y="753909"/>
                  </a:lnTo>
                  <a:lnTo>
                    <a:pt x="922338" y="740876"/>
                  </a:lnTo>
                  <a:lnTo>
                    <a:pt x="921068" y="727207"/>
                  </a:lnTo>
                  <a:lnTo>
                    <a:pt x="920433" y="712584"/>
                  </a:lnTo>
                  <a:lnTo>
                    <a:pt x="919481" y="697644"/>
                  </a:lnTo>
                  <a:lnTo>
                    <a:pt x="919163" y="680478"/>
                  </a:lnTo>
                  <a:lnTo>
                    <a:pt x="919481" y="663948"/>
                  </a:lnTo>
                  <a:lnTo>
                    <a:pt x="920751" y="647736"/>
                  </a:lnTo>
                  <a:lnTo>
                    <a:pt x="922338" y="631842"/>
                  </a:lnTo>
                  <a:lnTo>
                    <a:pt x="924561" y="616266"/>
                  </a:lnTo>
                  <a:lnTo>
                    <a:pt x="928053" y="601325"/>
                  </a:lnTo>
                  <a:lnTo>
                    <a:pt x="932181" y="586703"/>
                  </a:lnTo>
                  <a:lnTo>
                    <a:pt x="936308" y="572398"/>
                  </a:lnTo>
                  <a:lnTo>
                    <a:pt x="941706" y="558093"/>
                  </a:lnTo>
                  <a:lnTo>
                    <a:pt x="947738" y="544424"/>
                  </a:lnTo>
                  <a:lnTo>
                    <a:pt x="954406" y="531391"/>
                  </a:lnTo>
                  <a:lnTo>
                    <a:pt x="958216" y="525033"/>
                  </a:lnTo>
                  <a:lnTo>
                    <a:pt x="961708" y="518676"/>
                  </a:lnTo>
                  <a:lnTo>
                    <a:pt x="965836" y="512318"/>
                  </a:lnTo>
                  <a:lnTo>
                    <a:pt x="969646" y="506278"/>
                  </a:lnTo>
                  <a:lnTo>
                    <a:pt x="978853" y="494199"/>
                  </a:lnTo>
                  <a:lnTo>
                    <a:pt x="988061" y="483073"/>
                  </a:lnTo>
                  <a:lnTo>
                    <a:pt x="998221" y="471629"/>
                  </a:lnTo>
                  <a:lnTo>
                    <a:pt x="1008698" y="461139"/>
                  </a:lnTo>
                  <a:lnTo>
                    <a:pt x="1019811" y="451602"/>
                  </a:lnTo>
                  <a:lnTo>
                    <a:pt x="1030923" y="442384"/>
                  </a:lnTo>
                  <a:lnTo>
                    <a:pt x="1042671" y="433801"/>
                  </a:lnTo>
                  <a:lnTo>
                    <a:pt x="1054736" y="425854"/>
                  </a:lnTo>
                  <a:lnTo>
                    <a:pt x="1066483" y="418542"/>
                  </a:lnTo>
                  <a:lnTo>
                    <a:pt x="1078866" y="411549"/>
                  </a:lnTo>
                  <a:lnTo>
                    <a:pt x="1091248" y="405191"/>
                  </a:lnTo>
                  <a:lnTo>
                    <a:pt x="1103631" y="399152"/>
                  </a:lnTo>
                  <a:lnTo>
                    <a:pt x="1116331" y="393748"/>
                  </a:lnTo>
                  <a:lnTo>
                    <a:pt x="1128713" y="388661"/>
                  </a:lnTo>
                  <a:lnTo>
                    <a:pt x="1141413" y="383893"/>
                  </a:lnTo>
                  <a:lnTo>
                    <a:pt x="1153796" y="380079"/>
                  </a:lnTo>
                  <a:lnTo>
                    <a:pt x="1166178" y="376264"/>
                  </a:lnTo>
                  <a:lnTo>
                    <a:pt x="1178243" y="373085"/>
                  </a:lnTo>
                  <a:lnTo>
                    <a:pt x="1190308" y="369906"/>
                  </a:lnTo>
                  <a:lnTo>
                    <a:pt x="1201738" y="367363"/>
                  </a:lnTo>
                  <a:lnTo>
                    <a:pt x="1213168" y="364820"/>
                  </a:lnTo>
                  <a:lnTo>
                    <a:pt x="1224281" y="362595"/>
                  </a:lnTo>
                  <a:lnTo>
                    <a:pt x="1235076" y="361006"/>
                  </a:lnTo>
                  <a:lnTo>
                    <a:pt x="1254761" y="358145"/>
                  </a:lnTo>
                  <a:lnTo>
                    <a:pt x="1272223" y="356237"/>
                  </a:lnTo>
                  <a:lnTo>
                    <a:pt x="1287781" y="354966"/>
                  </a:lnTo>
                  <a:lnTo>
                    <a:pt x="1300163" y="354330"/>
                  </a:lnTo>
                  <a:lnTo>
                    <a:pt x="1309371" y="354012"/>
                  </a:lnTo>
                  <a:close/>
                  <a:moveTo>
                    <a:pt x="1815403" y="215900"/>
                  </a:moveTo>
                  <a:lnTo>
                    <a:pt x="1818266" y="216218"/>
                  </a:lnTo>
                  <a:lnTo>
                    <a:pt x="1821764" y="216535"/>
                  </a:lnTo>
                  <a:lnTo>
                    <a:pt x="1824945" y="217170"/>
                  </a:lnTo>
                  <a:lnTo>
                    <a:pt x="1828126" y="218758"/>
                  </a:lnTo>
                  <a:lnTo>
                    <a:pt x="1830989" y="220028"/>
                  </a:lnTo>
                  <a:lnTo>
                    <a:pt x="1834170" y="221615"/>
                  </a:lnTo>
                  <a:lnTo>
                    <a:pt x="1836715" y="223520"/>
                  </a:lnTo>
                  <a:lnTo>
                    <a:pt x="1839577" y="226060"/>
                  </a:lnTo>
                  <a:lnTo>
                    <a:pt x="1841804" y="228600"/>
                  </a:lnTo>
                  <a:lnTo>
                    <a:pt x="1843713" y="231458"/>
                  </a:lnTo>
                  <a:lnTo>
                    <a:pt x="1845621" y="234315"/>
                  </a:lnTo>
                  <a:lnTo>
                    <a:pt x="1847212" y="237490"/>
                  </a:lnTo>
                  <a:lnTo>
                    <a:pt x="1848166" y="240348"/>
                  </a:lnTo>
                  <a:lnTo>
                    <a:pt x="1848802" y="243523"/>
                  </a:lnTo>
                  <a:lnTo>
                    <a:pt x="1849438" y="247015"/>
                  </a:lnTo>
                  <a:lnTo>
                    <a:pt x="1849438" y="250508"/>
                  </a:lnTo>
                  <a:lnTo>
                    <a:pt x="1849438" y="253365"/>
                  </a:lnTo>
                  <a:lnTo>
                    <a:pt x="1848802" y="256858"/>
                  </a:lnTo>
                  <a:lnTo>
                    <a:pt x="1848166" y="260033"/>
                  </a:lnTo>
                  <a:lnTo>
                    <a:pt x="1847212" y="263208"/>
                  </a:lnTo>
                  <a:lnTo>
                    <a:pt x="1845621" y="266065"/>
                  </a:lnTo>
                  <a:lnTo>
                    <a:pt x="1843713" y="268923"/>
                  </a:lnTo>
                  <a:lnTo>
                    <a:pt x="1841804" y="271780"/>
                  </a:lnTo>
                  <a:lnTo>
                    <a:pt x="1839577" y="274320"/>
                  </a:lnTo>
                  <a:lnTo>
                    <a:pt x="1736517" y="377190"/>
                  </a:lnTo>
                  <a:lnTo>
                    <a:pt x="1733654" y="379730"/>
                  </a:lnTo>
                  <a:lnTo>
                    <a:pt x="1731109" y="381635"/>
                  </a:lnTo>
                  <a:lnTo>
                    <a:pt x="1727928" y="383223"/>
                  </a:lnTo>
                  <a:lnTo>
                    <a:pt x="1725065" y="384810"/>
                  </a:lnTo>
                  <a:lnTo>
                    <a:pt x="1721885" y="386080"/>
                  </a:lnTo>
                  <a:lnTo>
                    <a:pt x="1718704" y="386715"/>
                  </a:lnTo>
                  <a:lnTo>
                    <a:pt x="1715205" y="387350"/>
                  </a:lnTo>
                  <a:lnTo>
                    <a:pt x="1712342" y="387350"/>
                  </a:lnTo>
                  <a:lnTo>
                    <a:pt x="1708843" y="387350"/>
                  </a:lnTo>
                  <a:lnTo>
                    <a:pt x="1705662" y="386715"/>
                  </a:lnTo>
                  <a:lnTo>
                    <a:pt x="1702163" y="386080"/>
                  </a:lnTo>
                  <a:lnTo>
                    <a:pt x="1699300" y="384810"/>
                  </a:lnTo>
                  <a:lnTo>
                    <a:pt x="1696119" y="383223"/>
                  </a:lnTo>
                  <a:lnTo>
                    <a:pt x="1693257" y="381635"/>
                  </a:lnTo>
                  <a:lnTo>
                    <a:pt x="1690394" y="379730"/>
                  </a:lnTo>
                  <a:lnTo>
                    <a:pt x="1687849" y="377190"/>
                  </a:lnTo>
                  <a:lnTo>
                    <a:pt x="1685622" y="374650"/>
                  </a:lnTo>
                  <a:lnTo>
                    <a:pt x="1683396" y="371793"/>
                  </a:lnTo>
                  <a:lnTo>
                    <a:pt x="1681805" y="368935"/>
                  </a:lnTo>
                  <a:lnTo>
                    <a:pt x="1680533" y="365760"/>
                  </a:lnTo>
                  <a:lnTo>
                    <a:pt x="1679261" y="362903"/>
                  </a:lnTo>
                  <a:lnTo>
                    <a:pt x="1678624" y="359410"/>
                  </a:lnTo>
                  <a:lnTo>
                    <a:pt x="1678306" y="356235"/>
                  </a:lnTo>
                  <a:lnTo>
                    <a:pt x="1677988" y="353378"/>
                  </a:lnTo>
                  <a:lnTo>
                    <a:pt x="1678306" y="349885"/>
                  </a:lnTo>
                  <a:lnTo>
                    <a:pt x="1678624" y="346393"/>
                  </a:lnTo>
                  <a:lnTo>
                    <a:pt x="1679261" y="343218"/>
                  </a:lnTo>
                  <a:lnTo>
                    <a:pt x="1680533" y="340043"/>
                  </a:lnTo>
                  <a:lnTo>
                    <a:pt x="1681805" y="337185"/>
                  </a:lnTo>
                  <a:lnTo>
                    <a:pt x="1683396" y="334328"/>
                  </a:lnTo>
                  <a:lnTo>
                    <a:pt x="1685622" y="331470"/>
                  </a:lnTo>
                  <a:lnTo>
                    <a:pt x="1687849" y="328930"/>
                  </a:lnTo>
                  <a:lnTo>
                    <a:pt x="1790910" y="226060"/>
                  </a:lnTo>
                  <a:lnTo>
                    <a:pt x="1793455" y="223520"/>
                  </a:lnTo>
                  <a:lnTo>
                    <a:pt x="1796317" y="221615"/>
                  </a:lnTo>
                  <a:lnTo>
                    <a:pt x="1799180" y="220028"/>
                  </a:lnTo>
                  <a:lnTo>
                    <a:pt x="1802361" y="218758"/>
                  </a:lnTo>
                  <a:lnTo>
                    <a:pt x="1805224" y="217170"/>
                  </a:lnTo>
                  <a:lnTo>
                    <a:pt x="1808723" y="216535"/>
                  </a:lnTo>
                  <a:lnTo>
                    <a:pt x="1811904" y="216218"/>
                  </a:lnTo>
                  <a:lnTo>
                    <a:pt x="1815403" y="215900"/>
                  </a:lnTo>
                  <a:close/>
                  <a:moveTo>
                    <a:pt x="851599" y="215900"/>
                  </a:moveTo>
                  <a:lnTo>
                    <a:pt x="855065" y="216218"/>
                  </a:lnTo>
                  <a:lnTo>
                    <a:pt x="857902" y="216535"/>
                  </a:lnTo>
                  <a:lnTo>
                    <a:pt x="861368" y="217170"/>
                  </a:lnTo>
                  <a:lnTo>
                    <a:pt x="864205" y="218758"/>
                  </a:lnTo>
                  <a:lnTo>
                    <a:pt x="867356" y="220028"/>
                  </a:lnTo>
                  <a:lnTo>
                    <a:pt x="870192" y="221615"/>
                  </a:lnTo>
                  <a:lnTo>
                    <a:pt x="872713" y="223520"/>
                  </a:lnTo>
                  <a:lnTo>
                    <a:pt x="875550" y="226060"/>
                  </a:lnTo>
                  <a:lnTo>
                    <a:pt x="977657" y="328930"/>
                  </a:lnTo>
                  <a:lnTo>
                    <a:pt x="979863" y="331470"/>
                  </a:lnTo>
                  <a:lnTo>
                    <a:pt x="981754" y="334328"/>
                  </a:lnTo>
                  <a:lnTo>
                    <a:pt x="983960" y="337185"/>
                  </a:lnTo>
                  <a:lnTo>
                    <a:pt x="985220" y="340043"/>
                  </a:lnTo>
                  <a:lnTo>
                    <a:pt x="986166" y="343218"/>
                  </a:lnTo>
                  <a:lnTo>
                    <a:pt x="986796" y="346393"/>
                  </a:lnTo>
                  <a:lnTo>
                    <a:pt x="987426" y="349885"/>
                  </a:lnTo>
                  <a:lnTo>
                    <a:pt x="987426" y="353378"/>
                  </a:lnTo>
                  <a:lnTo>
                    <a:pt x="987426" y="356235"/>
                  </a:lnTo>
                  <a:lnTo>
                    <a:pt x="986796" y="359410"/>
                  </a:lnTo>
                  <a:lnTo>
                    <a:pt x="986166" y="362903"/>
                  </a:lnTo>
                  <a:lnTo>
                    <a:pt x="985220" y="365760"/>
                  </a:lnTo>
                  <a:lnTo>
                    <a:pt x="983960" y="368935"/>
                  </a:lnTo>
                  <a:lnTo>
                    <a:pt x="981754" y="371793"/>
                  </a:lnTo>
                  <a:lnTo>
                    <a:pt x="979863" y="374650"/>
                  </a:lnTo>
                  <a:lnTo>
                    <a:pt x="977657" y="377190"/>
                  </a:lnTo>
                  <a:lnTo>
                    <a:pt x="975135" y="379730"/>
                  </a:lnTo>
                  <a:lnTo>
                    <a:pt x="972299" y="381635"/>
                  </a:lnTo>
                  <a:lnTo>
                    <a:pt x="969778" y="383223"/>
                  </a:lnTo>
                  <a:lnTo>
                    <a:pt x="966627" y="384810"/>
                  </a:lnTo>
                  <a:lnTo>
                    <a:pt x="963475" y="386080"/>
                  </a:lnTo>
                  <a:lnTo>
                    <a:pt x="960324" y="386715"/>
                  </a:lnTo>
                  <a:lnTo>
                    <a:pt x="957172" y="387350"/>
                  </a:lnTo>
                  <a:lnTo>
                    <a:pt x="953706" y="387350"/>
                  </a:lnTo>
                  <a:lnTo>
                    <a:pt x="950554" y="387350"/>
                  </a:lnTo>
                  <a:lnTo>
                    <a:pt x="947088" y="386715"/>
                  </a:lnTo>
                  <a:lnTo>
                    <a:pt x="944251" y="386080"/>
                  </a:lnTo>
                  <a:lnTo>
                    <a:pt x="940785" y="384810"/>
                  </a:lnTo>
                  <a:lnTo>
                    <a:pt x="937948" y="383223"/>
                  </a:lnTo>
                  <a:lnTo>
                    <a:pt x="935112" y="381635"/>
                  </a:lnTo>
                  <a:lnTo>
                    <a:pt x="932276" y="379730"/>
                  </a:lnTo>
                  <a:lnTo>
                    <a:pt x="929440" y="377190"/>
                  </a:lnTo>
                  <a:lnTo>
                    <a:pt x="827333" y="274320"/>
                  </a:lnTo>
                  <a:lnTo>
                    <a:pt x="825127" y="271780"/>
                  </a:lnTo>
                  <a:lnTo>
                    <a:pt x="823236" y="268923"/>
                  </a:lnTo>
                  <a:lnTo>
                    <a:pt x="821345" y="266065"/>
                  </a:lnTo>
                  <a:lnTo>
                    <a:pt x="820084" y="263208"/>
                  </a:lnTo>
                  <a:lnTo>
                    <a:pt x="819139" y="260033"/>
                  </a:lnTo>
                  <a:lnTo>
                    <a:pt x="818193" y="256858"/>
                  </a:lnTo>
                  <a:lnTo>
                    <a:pt x="817878" y="253365"/>
                  </a:lnTo>
                  <a:lnTo>
                    <a:pt x="817563" y="250508"/>
                  </a:lnTo>
                  <a:lnTo>
                    <a:pt x="817878" y="247015"/>
                  </a:lnTo>
                  <a:lnTo>
                    <a:pt x="818193" y="243523"/>
                  </a:lnTo>
                  <a:lnTo>
                    <a:pt x="819139" y="240348"/>
                  </a:lnTo>
                  <a:lnTo>
                    <a:pt x="820084" y="237490"/>
                  </a:lnTo>
                  <a:lnTo>
                    <a:pt x="821345" y="234315"/>
                  </a:lnTo>
                  <a:lnTo>
                    <a:pt x="823236" y="231458"/>
                  </a:lnTo>
                  <a:lnTo>
                    <a:pt x="825127" y="228600"/>
                  </a:lnTo>
                  <a:lnTo>
                    <a:pt x="827333" y="226060"/>
                  </a:lnTo>
                  <a:lnTo>
                    <a:pt x="830169" y="223520"/>
                  </a:lnTo>
                  <a:lnTo>
                    <a:pt x="832690" y="221615"/>
                  </a:lnTo>
                  <a:lnTo>
                    <a:pt x="835842" y="220028"/>
                  </a:lnTo>
                  <a:lnTo>
                    <a:pt x="838678" y="218758"/>
                  </a:lnTo>
                  <a:lnTo>
                    <a:pt x="842144" y="217170"/>
                  </a:lnTo>
                  <a:lnTo>
                    <a:pt x="844981" y="216535"/>
                  </a:lnTo>
                  <a:lnTo>
                    <a:pt x="848447" y="216218"/>
                  </a:lnTo>
                  <a:lnTo>
                    <a:pt x="851599" y="215900"/>
                  </a:lnTo>
                  <a:close/>
                  <a:moveTo>
                    <a:pt x="1318578" y="0"/>
                  </a:moveTo>
                  <a:lnTo>
                    <a:pt x="1321753" y="318"/>
                  </a:lnTo>
                  <a:lnTo>
                    <a:pt x="1325563" y="636"/>
                  </a:lnTo>
                  <a:lnTo>
                    <a:pt x="1328421" y="1590"/>
                  </a:lnTo>
                  <a:lnTo>
                    <a:pt x="1331913" y="2544"/>
                  </a:lnTo>
                  <a:lnTo>
                    <a:pt x="1334771" y="4133"/>
                  </a:lnTo>
                  <a:lnTo>
                    <a:pt x="1337629" y="6041"/>
                  </a:lnTo>
                  <a:lnTo>
                    <a:pt x="1340169" y="7949"/>
                  </a:lnTo>
                  <a:lnTo>
                    <a:pt x="1342391" y="9857"/>
                  </a:lnTo>
                  <a:lnTo>
                    <a:pt x="1344931" y="12719"/>
                  </a:lnTo>
                  <a:lnTo>
                    <a:pt x="1346836" y="15262"/>
                  </a:lnTo>
                  <a:lnTo>
                    <a:pt x="1348424" y="18124"/>
                  </a:lnTo>
                  <a:lnTo>
                    <a:pt x="1350011" y="20986"/>
                  </a:lnTo>
                  <a:lnTo>
                    <a:pt x="1351281" y="23848"/>
                  </a:lnTo>
                  <a:lnTo>
                    <a:pt x="1351916" y="27345"/>
                  </a:lnTo>
                  <a:lnTo>
                    <a:pt x="1352551" y="30843"/>
                  </a:lnTo>
                  <a:lnTo>
                    <a:pt x="1352551" y="34341"/>
                  </a:lnTo>
                  <a:lnTo>
                    <a:pt x="1352551" y="180290"/>
                  </a:lnTo>
                  <a:lnTo>
                    <a:pt x="1352551" y="183469"/>
                  </a:lnTo>
                  <a:lnTo>
                    <a:pt x="1351916" y="186967"/>
                  </a:lnTo>
                  <a:lnTo>
                    <a:pt x="1351281" y="190147"/>
                  </a:lnTo>
                  <a:lnTo>
                    <a:pt x="1350011" y="193327"/>
                  </a:lnTo>
                  <a:lnTo>
                    <a:pt x="1348424" y="196188"/>
                  </a:lnTo>
                  <a:lnTo>
                    <a:pt x="1346836" y="199368"/>
                  </a:lnTo>
                  <a:lnTo>
                    <a:pt x="1344931" y="201912"/>
                  </a:lnTo>
                  <a:lnTo>
                    <a:pt x="1342391" y="204138"/>
                  </a:lnTo>
                  <a:lnTo>
                    <a:pt x="1340169" y="206681"/>
                  </a:lnTo>
                  <a:lnTo>
                    <a:pt x="1337629" y="208271"/>
                  </a:lnTo>
                  <a:lnTo>
                    <a:pt x="1334771" y="210179"/>
                  </a:lnTo>
                  <a:lnTo>
                    <a:pt x="1331913" y="211769"/>
                  </a:lnTo>
                  <a:lnTo>
                    <a:pt x="1328421" y="212723"/>
                  </a:lnTo>
                  <a:lnTo>
                    <a:pt x="1325563" y="213677"/>
                  </a:lnTo>
                  <a:lnTo>
                    <a:pt x="1321753" y="213995"/>
                  </a:lnTo>
                  <a:lnTo>
                    <a:pt x="1318578" y="214313"/>
                  </a:lnTo>
                  <a:lnTo>
                    <a:pt x="1315086" y="213995"/>
                  </a:lnTo>
                  <a:lnTo>
                    <a:pt x="1311593" y="213677"/>
                  </a:lnTo>
                  <a:lnTo>
                    <a:pt x="1308418" y="212723"/>
                  </a:lnTo>
                  <a:lnTo>
                    <a:pt x="1305243" y="211769"/>
                  </a:lnTo>
                  <a:lnTo>
                    <a:pt x="1302068" y="210179"/>
                  </a:lnTo>
                  <a:lnTo>
                    <a:pt x="1299528" y="208271"/>
                  </a:lnTo>
                  <a:lnTo>
                    <a:pt x="1296671" y="206681"/>
                  </a:lnTo>
                  <a:lnTo>
                    <a:pt x="1294448" y="204138"/>
                  </a:lnTo>
                  <a:lnTo>
                    <a:pt x="1292226" y="201912"/>
                  </a:lnTo>
                  <a:lnTo>
                    <a:pt x="1290003" y="199368"/>
                  </a:lnTo>
                  <a:lnTo>
                    <a:pt x="1288416" y="196188"/>
                  </a:lnTo>
                  <a:lnTo>
                    <a:pt x="1287146" y="193327"/>
                  </a:lnTo>
                  <a:lnTo>
                    <a:pt x="1285876" y="190147"/>
                  </a:lnTo>
                  <a:lnTo>
                    <a:pt x="1285241" y="186967"/>
                  </a:lnTo>
                  <a:lnTo>
                    <a:pt x="1284288" y="183469"/>
                  </a:lnTo>
                  <a:lnTo>
                    <a:pt x="1284288" y="180290"/>
                  </a:lnTo>
                  <a:lnTo>
                    <a:pt x="1284288" y="34341"/>
                  </a:lnTo>
                  <a:lnTo>
                    <a:pt x="1284288" y="30843"/>
                  </a:lnTo>
                  <a:lnTo>
                    <a:pt x="1285241" y="27345"/>
                  </a:lnTo>
                  <a:lnTo>
                    <a:pt x="1285876" y="23848"/>
                  </a:lnTo>
                  <a:lnTo>
                    <a:pt x="1287146" y="20986"/>
                  </a:lnTo>
                  <a:lnTo>
                    <a:pt x="1288416" y="18124"/>
                  </a:lnTo>
                  <a:lnTo>
                    <a:pt x="1290003" y="15262"/>
                  </a:lnTo>
                  <a:lnTo>
                    <a:pt x="1292226" y="12719"/>
                  </a:lnTo>
                  <a:lnTo>
                    <a:pt x="1294448" y="9857"/>
                  </a:lnTo>
                  <a:lnTo>
                    <a:pt x="1296671" y="7949"/>
                  </a:lnTo>
                  <a:lnTo>
                    <a:pt x="1299528" y="6041"/>
                  </a:lnTo>
                  <a:lnTo>
                    <a:pt x="1302068" y="4133"/>
                  </a:lnTo>
                  <a:lnTo>
                    <a:pt x="1305243" y="2544"/>
                  </a:lnTo>
                  <a:lnTo>
                    <a:pt x="1308418" y="1590"/>
                  </a:lnTo>
                  <a:lnTo>
                    <a:pt x="1311593" y="636"/>
                  </a:lnTo>
                  <a:lnTo>
                    <a:pt x="1315086" y="318"/>
                  </a:lnTo>
                  <a:lnTo>
                    <a:pt x="131857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17" name="KSO_Shape"/>
            <p:cNvSpPr/>
            <p:nvPr/>
          </p:nvSpPr>
          <p:spPr bwMode="auto">
            <a:xfrm>
              <a:off x="1567808" y="5330366"/>
              <a:ext cx="453618" cy="462811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102990" y="5292956"/>
              <a:ext cx="3871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8565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继承的特点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80138" y="6418738"/>
              <a:ext cx="9724804" cy="893543"/>
            </a:xfrm>
            <a:prstGeom prst="rect">
              <a:avLst/>
            </a:prstGeom>
            <a:solidFill>
              <a:srgbClr val="6F71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276099" y="1583139"/>
              <a:ext cx="99575" cy="5729142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98158" y="5741034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重写父类的方法</a:t>
            </a:r>
            <a:endParaRPr lang="zh-CN" altLang="en-US" sz="2800" dirty="0"/>
          </a:p>
        </p:txBody>
      </p:sp>
      <p:sp>
        <p:nvSpPr>
          <p:cNvPr id="19" name="KSO_Shape"/>
          <p:cNvSpPr/>
          <p:nvPr/>
        </p:nvSpPr>
        <p:spPr>
          <a:xfrm>
            <a:off x="1742191" y="5660746"/>
            <a:ext cx="275005" cy="667500"/>
          </a:xfrm>
          <a:custGeom>
            <a:avLst/>
            <a:gdLst>
              <a:gd name="connsiteX0" fmla="*/ 1193800 w 2387600"/>
              <a:gd name="connsiteY0" fmla="*/ 342900 h 5404814"/>
              <a:gd name="connsiteX1" fmla="*/ 930275 w 2387600"/>
              <a:gd name="connsiteY1" fmla="*/ 606425 h 5404814"/>
              <a:gd name="connsiteX2" fmla="*/ 1193800 w 2387600"/>
              <a:gd name="connsiteY2" fmla="*/ 869950 h 5404814"/>
              <a:gd name="connsiteX3" fmla="*/ 1457325 w 2387600"/>
              <a:gd name="connsiteY3" fmla="*/ 606425 h 5404814"/>
              <a:gd name="connsiteX4" fmla="*/ 1193800 w 2387600"/>
              <a:gd name="connsiteY4" fmla="*/ 342900 h 5404814"/>
              <a:gd name="connsiteX5" fmla="*/ 1193800 w 2387600"/>
              <a:gd name="connsiteY5" fmla="*/ 0 h 5404814"/>
              <a:gd name="connsiteX6" fmla="*/ 2387600 w 2387600"/>
              <a:gd name="connsiteY6" fmla="*/ 1193800 h 5404814"/>
              <a:gd name="connsiteX7" fmla="*/ 1658481 w 2387600"/>
              <a:gd name="connsiteY7" fmla="*/ 2293786 h 5404814"/>
              <a:gd name="connsiteX8" fmla="*/ 1580853 w 2387600"/>
              <a:gd name="connsiteY8" fmla="*/ 2317883 h 5404814"/>
              <a:gd name="connsiteX9" fmla="*/ 1580853 w 2387600"/>
              <a:gd name="connsiteY9" fmla="*/ 3478606 h 5404814"/>
              <a:gd name="connsiteX10" fmla="*/ 1320504 w 2387600"/>
              <a:gd name="connsiteY10" fmla="*/ 3735389 h 5404814"/>
              <a:gd name="connsiteX11" fmla="*/ 1580853 w 2387600"/>
              <a:gd name="connsiteY11" fmla="*/ 3992173 h 5404814"/>
              <a:gd name="connsiteX12" fmla="*/ 1580853 w 2387600"/>
              <a:gd name="connsiteY12" fmla="*/ 4001885 h 5404814"/>
              <a:gd name="connsiteX13" fmla="*/ 1320504 w 2387600"/>
              <a:gd name="connsiteY13" fmla="*/ 4258668 h 5404814"/>
              <a:gd name="connsiteX14" fmla="*/ 1580853 w 2387600"/>
              <a:gd name="connsiteY14" fmla="*/ 4515452 h 5404814"/>
              <a:gd name="connsiteX15" fmla="*/ 1580853 w 2387600"/>
              <a:gd name="connsiteY15" fmla="*/ 4525164 h 5404814"/>
              <a:gd name="connsiteX16" fmla="*/ 1320504 w 2387600"/>
              <a:gd name="connsiteY16" fmla="*/ 4781947 h 5404814"/>
              <a:gd name="connsiteX17" fmla="*/ 1577964 w 2387600"/>
              <a:gd name="connsiteY17" fmla="*/ 5035881 h 5404814"/>
              <a:gd name="connsiteX18" fmla="*/ 1191121 w 2387600"/>
              <a:gd name="connsiteY18" fmla="*/ 5404814 h 5404814"/>
              <a:gd name="connsiteX19" fmla="*/ 806747 w 2387600"/>
              <a:gd name="connsiteY19" fmla="*/ 5038235 h 5404814"/>
              <a:gd name="connsiteX20" fmla="*/ 806747 w 2387600"/>
              <a:gd name="connsiteY20" fmla="*/ 2317883 h 5404814"/>
              <a:gd name="connsiteX21" fmla="*/ 729119 w 2387600"/>
              <a:gd name="connsiteY21" fmla="*/ 2293786 h 5404814"/>
              <a:gd name="connsiteX22" fmla="*/ 0 w 2387600"/>
              <a:gd name="connsiteY22" fmla="*/ 1193800 h 5404814"/>
              <a:gd name="connsiteX23" fmla="*/ 1193800 w 2387600"/>
              <a:gd name="connsiteY23" fmla="*/ 0 h 5404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387600" h="5404814">
                <a:moveTo>
                  <a:pt x="1193800" y="342900"/>
                </a:moveTo>
                <a:cubicBezTo>
                  <a:pt x="1048259" y="342900"/>
                  <a:pt x="930275" y="460884"/>
                  <a:pt x="930275" y="606425"/>
                </a:cubicBezTo>
                <a:cubicBezTo>
                  <a:pt x="930275" y="751966"/>
                  <a:pt x="1048259" y="869950"/>
                  <a:pt x="1193800" y="869950"/>
                </a:cubicBezTo>
                <a:cubicBezTo>
                  <a:pt x="1339341" y="869950"/>
                  <a:pt x="1457325" y="751966"/>
                  <a:pt x="1457325" y="606425"/>
                </a:cubicBezTo>
                <a:cubicBezTo>
                  <a:pt x="1457325" y="460884"/>
                  <a:pt x="1339341" y="342900"/>
                  <a:pt x="1193800" y="342900"/>
                </a:cubicBezTo>
                <a:close/>
                <a:moveTo>
                  <a:pt x="1193800" y="0"/>
                </a:moveTo>
                <a:cubicBezTo>
                  <a:pt x="1853118" y="0"/>
                  <a:pt x="2387600" y="534482"/>
                  <a:pt x="2387600" y="1193800"/>
                </a:cubicBezTo>
                <a:cubicBezTo>
                  <a:pt x="2387600" y="1688289"/>
                  <a:pt x="2086954" y="2112557"/>
                  <a:pt x="1658481" y="2293786"/>
                </a:cubicBezTo>
                <a:lnTo>
                  <a:pt x="1580853" y="2317883"/>
                </a:lnTo>
                <a:lnTo>
                  <a:pt x="1580853" y="3478606"/>
                </a:lnTo>
                <a:lnTo>
                  <a:pt x="1320504" y="3735389"/>
                </a:lnTo>
                <a:lnTo>
                  <a:pt x="1580853" y="3992173"/>
                </a:lnTo>
                <a:lnTo>
                  <a:pt x="1580853" y="4001885"/>
                </a:lnTo>
                <a:lnTo>
                  <a:pt x="1320504" y="4258668"/>
                </a:lnTo>
                <a:lnTo>
                  <a:pt x="1580853" y="4515452"/>
                </a:lnTo>
                <a:lnTo>
                  <a:pt x="1580853" y="4525164"/>
                </a:lnTo>
                <a:lnTo>
                  <a:pt x="1320504" y="4781947"/>
                </a:lnTo>
                <a:lnTo>
                  <a:pt x="1577964" y="5035881"/>
                </a:lnTo>
                <a:lnTo>
                  <a:pt x="1191121" y="5404814"/>
                </a:lnTo>
                <a:lnTo>
                  <a:pt x="806747" y="5038235"/>
                </a:lnTo>
                <a:lnTo>
                  <a:pt x="806747" y="2317883"/>
                </a:lnTo>
                <a:lnTo>
                  <a:pt x="729119" y="2293786"/>
                </a:lnTo>
                <a:cubicBezTo>
                  <a:pt x="300646" y="2112557"/>
                  <a:pt x="0" y="1688289"/>
                  <a:pt x="0" y="1193800"/>
                </a:cubicBezTo>
                <a:cubicBezTo>
                  <a:pt x="0" y="534482"/>
                  <a:pt x="534482" y="0"/>
                  <a:pt x="1193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49" b="5564"/>
          <a:stretch>
            <a:fillRect/>
          </a:stretch>
        </p:blipFill>
        <p:spPr>
          <a:xfrm>
            <a:off x="6357938" y="699389"/>
            <a:ext cx="4725519" cy="3358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043669" y="1984798"/>
            <a:ext cx="5010604" cy="3151187"/>
          </a:xfrm>
          <a:prstGeom prst="rect">
            <a:avLst/>
          </a:prstGeom>
          <a:ln>
            <a:solidFill>
              <a:srgbClr val="6F717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4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中存在相同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属性和行为时，将这些内容抽取到单独一个类中，那么多个类无须再定义这些属性和行为，只需要继承那个类即可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18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0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多个类可以称为子类，单独这个类称为父类或者基类。</a:t>
            </a:r>
            <a:endParaRPr lang="en-US" altLang="zh-CN" sz="2400" dirty="0" smtClean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2"/>
          <p:cNvSpPr txBox="1"/>
          <p:nvPr/>
        </p:nvSpPr>
        <p:spPr>
          <a:xfrm>
            <a:off x="123490" y="643844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中对继承的描述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1436914"/>
            <a:ext cx="4354285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273" y="1996582"/>
            <a:ext cx="3234870" cy="3139403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9" name="直接连接符 8"/>
          <p:cNvCxnSpPr/>
          <p:nvPr/>
        </p:nvCxnSpPr>
        <p:spPr>
          <a:xfrm>
            <a:off x="6816272" y="5508171"/>
            <a:ext cx="4920342" cy="0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dirty="0">
                <a:ea typeface="微软雅黑" panose="020B0503020204020204" pitchFamily="34" charset="-122"/>
              </a:rPr>
              <a:t>继承</a:t>
            </a:r>
            <a:endParaRPr lang="zh-CN" altLang="en-US" sz="3600" dirty="0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" y="1270226"/>
            <a:ext cx="12192001" cy="6543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025564"/>
            <a:ext cx="11767279" cy="3397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445770" y="1309370"/>
            <a:ext cx="7939405" cy="58991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概念描述：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59530" y="2718435"/>
            <a:ext cx="7231380" cy="3080385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面向对象编程 (OOP) 语言的一个主要功能就是“继承”。继承是指这样一种能力：它可以使用现有类的所有功能，并在无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需重新编写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原来的类的情况下对这些功能进行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通过继承创建的新类称为“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”或“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”，被继承的类称为“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基类”、“父类”或“超类</a:t>
            </a:r>
            <a:r>
              <a:rPr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”，继承的过程，就是从一般到特殊的过程。在某些 OOP 语言中，一个子类可以继承多个基类。但是一般情况下，一个子类只能有一个基类，要实现多重继承，可以通过多级继承来实现。</a:t>
            </a:r>
            <a:endParaRPr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9" y="2718348"/>
            <a:ext cx="2820844" cy="30469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0.xml><?xml version="1.0" encoding="utf-8"?>
<p:tagLst xmlns:p="http://schemas.openxmlformats.org/presentationml/2006/main">
  <p:tag name="MH" val="20160603212748"/>
  <p:tag name="MH_LIBRARY" val="GRAPHIC"/>
  <p:tag name="MH_TYPE" val="Other"/>
  <p:tag name="MH_ORDER" val="2"/>
</p:tagLst>
</file>

<file path=ppt/tags/tag11.xml><?xml version="1.0" encoding="utf-8"?>
<p:tagLst xmlns:p="http://schemas.openxmlformats.org/presentationml/2006/main">
  <p:tag name="MH" val="20160603212748"/>
  <p:tag name="MH_LIBRARY" val="GRAPHIC"/>
  <p:tag name="MH_TYPE" val="SubTitle"/>
  <p:tag name="MH_ORDER" val="1"/>
</p:tagLst>
</file>

<file path=ppt/tags/tag12.xml><?xml version="1.0" encoding="utf-8"?>
<p:tagLst xmlns:p="http://schemas.openxmlformats.org/presentationml/2006/main">
  <p:tag name="MH" val="20160603212748"/>
  <p:tag name="MH_LIBRARY" val="GRAPHIC"/>
  <p:tag name="MH_TYPE" val="PageTitle"/>
  <p:tag name="MH_ORDER" val="PageTitle"/>
</p:tagLst>
</file>

<file path=ppt/tags/tag13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4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5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6.xml><?xml version="1.0" encoding="utf-8"?>
<p:tagLst xmlns:p="http://schemas.openxmlformats.org/presentationml/2006/main">
  <p:tag name="MH" val="20160602175401"/>
  <p:tag name="MH_LIBRARY" val="GRAPHIC"/>
</p:tagLst>
</file>

<file path=ppt/tags/tag17.xml><?xml version="1.0" encoding="utf-8"?>
<p:tagLst xmlns:p="http://schemas.openxmlformats.org/presentationml/2006/main">
  <p:tag name="MH" val="20160603210523"/>
  <p:tag name="MH_LIBRARY" val="GRAPHIC"/>
  <p:tag name="MH_TYPE" val="PageTitle"/>
  <p:tag name="MH_ORDER" val="PageTitle"/>
</p:tagLst>
</file>

<file path=ppt/tags/tag18.xml><?xml version="1.0" encoding="utf-8"?>
<p:tagLst xmlns:p="http://schemas.openxmlformats.org/presentationml/2006/main">
  <p:tag name="MH" val="20160603210523"/>
  <p:tag name="MH_LIBRARY" val="GRAPHIC"/>
  <p:tag name="MH_TYPE" val="Other"/>
  <p:tag name="MH_ORDER" val="2"/>
</p:tagLst>
</file>

<file path=ppt/tags/tag19.xml><?xml version="1.0" encoding="utf-8"?>
<p:tagLst xmlns:p="http://schemas.openxmlformats.org/presentationml/2006/main">
  <p:tag name="MH" val="20160603210523"/>
  <p:tag name="MH_LIBRARY" val="GRAPHIC"/>
  <p:tag name="MH_TYPE" val="Other"/>
  <p:tag name="MH_ORDER" val="3"/>
</p:tagLst>
</file>

<file path=ppt/tags/tag2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20.xml><?xml version="1.0" encoding="utf-8"?>
<p:tagLst xmlns:p="http://schemas.openxmlformats.org/presentationml/2006/main">
  <p:tag name="MH" val="20160603210523"/>
  <p:tag name="MH_LIBRARY" val="GRAPHIC"/>
  <p:tag name="MH_TYPE" val="Other"/>
  <p:tag name="MH_ORDER" val="4"/>
</p:tagLst>
</file>

<file path=ppt/tags/tag21.xml><?xml version="1.0" encoding="utf-8"?>
<p:tagLst xmlns:p="http://schemas.openxmlformats.org/presentationml/2006/main">
  <p:tag name="MH" val="20160603210523"/>
  <p:tag name="MH_LIBRARY" val="GRAPHIC"/>
  <p:tag name="MH_TYPE" val="Other"/>
  <p:tag name="MH_ORDER" val="5"/>
</p:tagLst>
</file>

<file path=ppt/tags/tag22.xml><?xml version="1.0" encoding="utf-8"?>
<p:tagLst xmlns:p="http://schemas.openxmlformats.org/presentationml/2006/main">
  <p:tag name="MH" val="20160603210523"/>
  <p:tag name="MH_LIBRARY" val="GRAPHIC"/>
  <p:tag name="MH_TYPE" val="Other"/>
  <p:tag name="MH_ORDER" val="6"/>
</p:tagLst>
</file>

<file path=ppt/tags/tag23.xml><?xml version="1.0" encoding="utf-8"?>
<p:tagLst xmlns:p="http://schemas.openxmlformats.org/presentationml/2006/main">
  <p:tag name="MH" val="20160603210523"/>
  <p:tag name="MH_LIBRARY" val="GRAPHIC"/>
  <p:tag name="MH_TYPE" val="Other"/>
  <p:tag name="MH_ORDER" val="7"/>
</p:tagLst>
</file>

<file path=ppt/tags/tag24.xml><?xml version="1.0" encoding="utf-8"?>
<p:tagLst xmlns:p="http://schemas.openxmlformats.org/presentationml/2006/main">
  <p:tag name="MH" val="20160603210523"/>
  <p:tag name="MH_LIBRARY" val="GRAPHIC"/>
  <p:tag name="MH_TYPE" val="Other"/>
  <p:tag name="MH_ORDER" val="8"/>
</p:tagLst>
</file>

<file path=ppt/tags/tag25.xml><?xml version="1.0" encoding="utf-8"?>
<p:tagLst xmlns:p="http://schemas.openxmlformats.org/presentationml/2006/main">
  <p:tag name="MH" val="20160603210523"/>
  <p:tag name="MH_LIBRARY" val="GRAPHIC"/>
  <p:tag name="MH_TYPE" val="Other"/>
  <p:tag name="MH_ORDER" val="9"/>
</p:tagLst>
</file>

<file path=ppt/tags/tag26.xml><?xml version="1.0" encoding="utf-8"?>
<p:tagLst xmlns:p="http://schemas.openxmlformats.org/presentationml/2006/main">
  <p:tag name="MH" val="20160603210523"/>
  <p:tag name="MH_LIBRARY" val="GRAPHIC"/>
  <p:tag name="MH_TYPE" val="Other"/>
  <p:tag name="MH_ORDER" val="10"/>
</p:tagLst>
</file>

<file path=ppt/tags/tag27.xml><?xml version="1.0" encoding="utf-8"?>
<p:tagLst xmlns:p="http://schemas.openxmlformats.org/presentationml/2006/main">
  <p:tag name="MH" val="20160603210523"/>
  <p:tag name="MH_LIBRARY" val="GRAPHIC"/>
  <p:tag name="MH_TYPE" val="Other"/>
  <p:tag name="MH_ORDER" val="11"/>
</p:tagLst>
</file>

<file path=ppt/tags/tag28.xml><?xml version="1.0" encoding="utf-8"?>
<p:tagLst xmlns:p="http://schemas.openxmlformats.org/presentationml/2006/main">
  <p:tag name="MH" val="20160603210523"/>
  <p:tag name="MH_LIBRARY" val="GRAPHIC"/>
  <p:tag name="MH_TYPE" val="Other"/>
  <p:tag name="MH_ORDER" val="12"/>
</p:tagLst>
</file>

<file path=ppt/tags/tag29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30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1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2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3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4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5.xml><?xml version="1.0" encoding="utf-8"?>
<p:tagLst xmlns:p="http://schemas.openxmlformats.org/presentationml/2006/main">
  <p:tag name="MH" val="20160603210523"/>
  <p:tag name="MH_LIBRARY" val="GRAPHIC"/>
  <p:tag name="MH_TYPE" val="Other"/>
  <p:tag name="MH_ORDER" val="13"/>
</p:tagLst>
</file>

<file path=ppt/tags/tag36.xml><?xml version="1.0" encoding="utf-8"?>
<p:tagLst xmlns:p="http://schemas.openxmlformats.org/presentationml/2006/main">
  <p:tag name="MH" val="20160603210523"/>
  <p:tag name="MH_LIBRARY" val="GRAPHIC"/>
  <p:tag name="MH_TYPE" val="Other"/>
  <p:tag name="MH_ORDER" val="14"/>
</p:tagLst>
</file>

<file path=ppt/tags/tag37.xml><?xml version="1.0" encoding="utf-8"?>
<p:tagLst xmlns:p="http://schemas.openxmlformats.org/presentationml/2006/main">
  <p:tag name="MH" val="20160603210523"/>
  <p:tag name="MH_LIBRARY" val="GRAPHIC"/>
  <p:tag name="MH_TYPE" val="Other"/>
  <p:tag name="MH_ORDER" val="15"/>
</p:tagLst>
</file>

<file path=ppt/tags/tag38.xml><?xml version="1.0" encoding="utf-8"?>
<p:tagLst xmlns:p="http://schemas.openxmlformats.org/presentationml/2006/main">
  <p:tag name="MH" val="20160603210523"/>
  <p:tag name="MH_LIBRARY" val="GRAPHIC"/>
  <p:tag name="MH_TYPE" val="Other"/>
  <p:tag name="MH_ORDER" val="16"/>
</p:tagLst>
</file>

<file path=ppt/tags/tag39.xml><?xml version="1.0" encoding="utf-8"?>
<p:tagLst xmlns:p="http://schemas.openxmlformats.org/presentationml/2006/main">
  <p:tag name="MH" val="20160603210523"/>
  <p:tag name="MH_LIBRARY" val="GRAPHIC"/>
  <p:tag name="MH_TYPE" val="Other"/>
  <p:tag name="MH_ORDER" val="17"/>
</p:tagLst>
</file>

<file path=ppt/tags/tag4.xml><?xml version="1.0" encoding="utf-8"?>
<p:tagLst xmlns:p="http://schemas.openxmlformats.org/presentationml/2006/main">
  <p:tag name="MH" val="20160602175401"/>
  <p:tag name="MH_LIBRARY" val="GRAPHIC"/>
</p:tagLst>
</file>

<file path=ppt/tags/tag40.xml><?xml version="1.0" encoding="utf-8"?>
<p:tagLst xmlns:p="http://schemas.openxmlformats.org/presentationml/2006/main">
  <p:tag name="MH" val="20160603210523"/>
  <p:tag name="MH_LIBRARY" val="GRAPHIC"/>
  <p:tag name="MH_TYPE" val="Other"/>
  <p:tag name="MH_ORDER" val="18"/>
</p:tagLst>
</file>

<file path=ppt/tags/tag41.xml><?xml version="1.0" encoding="utf-8"?>
<p:tagLst xmlns:p="http://schemas.openxmlformats.org/presentationml/2006/main">
  <p:tag name="MH" val="20160603210523"/>
  <p:tag name="MH_LIBRARY" val="GRAPHIC"/>
  <p:tag name="MH_TYPE" val="Other"/>
  <p:tag name="MH_ORDER" val="19"/>
</p:tagLst>
</file>

<file path=ppt/tags/tag42.xml><?xml version="1.0" encoding="utf-8"?>
<p:tagLst xmlns:p="http://schemas.openxmlformats.org/presentationml/2006/main">
  <p:tag name="MH" val="20160603210523"/>
  <p:tag name="MH_LIBRARY" val="GRAPHIC"/>
  <p:tag name="MH_TYPE" val="Other"/>
  <p:tag name="MH_ORDER" val="20"/>
</p:tagLst>
</file>

<file path=ppt/tags/tag43.xml><?xml version="1.0" encoding="utf-8"?>
<p:tagLst xmlns:p="http://schemas.openxmlformats.org/presentationml/2006/main">
  <p:tag name="MH" val="20160603210523"/>
  <p:tag name="MH_LIBRARY" val="GRAPHIC"/>
  <p:tag name="MH_TYPE" val="Other"/>
  <p:tag name="MH_ORDER" val="21"/>
</p:tagLst>
</file>

<file path=ppt/tags/tag44.xml><?xml version="1.0" encoding="utf-8"?>
<p:tagLst xmlns:p="http://schemas.openxmlformats.org/presentationml/2006/main">
  <p:tag name="MH" val="20160603210523"/>
  <p:tag name="MH_LIBRARY" val="GRAPHIC"/>
  <p:tag name="MH_TYPE" val="Other"/>
  <p:tag name="MH_ORDER" val="22"/>
</p:tagLst>
</file>

<file path=ppt/tags/tag45.xml><?xml version="1.0" encoding="utf-8"?>
<p:tagLst xmlns:p="http://schemas.openxmlformats.org/presentationml/2006/main">
  <p:tag name="MH" val="20160603210523"/>
  <p:tag name="MH_LIBRARY" val="GRAPHIC"/>
  <p:tag name="MH_TYPE" val="Other"/>
  <p:tag name="MH_ORDER" val="23"/>
</p:tagLst>
</file>

<file path=ppt/tags/tag46.xml><?xml version="1.0" encoding="utf-8"?>
<p:tagLst xmlns:p="http://schemas.openxmlformats.org/presentationml/2006/main">
  <p:tag name="MH" val="20160603210523"/>
  <p:tag name="MH_LIBRARY" val="GRAPHIC"/>
  <p:tag name="MH_TYPE" val="Other"/>
  <p:tag name="MH_ORDER" val="24"/>
</p:tagLst>
</file>

<file path=ppt/tags/tag47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48.xml><?xml version="1.0" encoding="utf-8"?>
<p:tagLst xmlns:p="http://schemas.openxmlformats.org/presentationml/2006/main">
  <p:tag name="MH" val="20160603210523"/>
  <p:tag name="MH_LIBRARY" val="GRAPHIC"/>
  <p:tag name="MH_TYPE" val="Other"/>
  <p:tag name="MH_ORDER" val="26"/>
</p:tagLst>
</file>

<file path=ppt/tags/tag49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.xml><?xml version="1.0" encoding="utf-8"?>
<p:tagLst xmlns:p="http://schemas.openxmlformats.org/presentationml/2006/main">
  <p:tag name="MH" val="20160603212748"/>
  <p:tag name="MH_LIBRARY" val="GRAPHIC"/>
  <p:tag name="MH_TYPE" val="Other"/>
  <p:tag name="MH_ORDER" val="1"/>
</p:tagLst>
</file>

<file path=ppt/tags/tag50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1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2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3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4.xml><?xml version="1.0" encoding="utf-8"?>
<p:tagLst xmlns:p="http://schemas.openxmlformats.org/presentationml/2006/main">
  <p:tag name="MH" val="20160603210523"/>
  <p:tag name="MH_LIBRARY" val="GRAPHIC"/>
  <p:tag name="MH_TYPE" val="Other"/>
  <p:tag name="MH_ORDER" val="25"/>
</p:tagLst>
</file>

<file path=ppt/tags/tag55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Desc"/>
  <p:tag name="MH" val="20160603210523"/>
  <p:tag name="MH_LIBRARY" val="GRAPHIC"/>
</p:tagLst>
</file>

<file path=ppt/tags/tag56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57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58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59.xml><?xml version="1.0" encoding="utf-8"?>
<p:tagLst xmlns:p="http://schemas.openxmlformats.org/presentationml/2006/main">
  <p:tag name="MH" val="20160602175401"/>
  <p:tag name="MH_LIBRARY" val="GRAPHIC"/>
</p:tagLst>
</file>

<file path=ppt/tags/tag6.xml><?xml version="1.0" encoding="utf-8"?>
<p:tagLst xmlns:p="http://schemas.openxmlformats.org/presentationml/2006/main">
  <p:tag name="MH" val="20160603212748"/>
  <p:tag name="MH_LIBRARY" val="GRAPHIC"/>
  <p:tag name="MH_TYPE" val="Other"/>
  <p:tag name="MH_ORDER" val="2"/>
</p:tagLst>
</file>

<file path=ppt/tags/tag60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"/>
  <p:tag name="MH" val="20160608145829"/>
  <p:tag name="MH_LIBRARY" val="GRAPHIC"/>
</p:tagLst>
</file>

<file path=ppt/tags/tag7.xml><?xml version="1.0" encoding="utf-8"?>
<p:tagLst xmlns:p="http://schemas.openxmlformats.org/presentationml/2006/main">
  <p:tag name="MH" val="20160603212748"/>
  <p:tag name="MH_LIBRARY" val="GRAPHIC"/>
  <p:tag name="MH_TYPE" val="SubTitle"/>
  <p:tag name="MH_ORDER" val="1"/>
</p:tagLst>
</file>

<file path=ppt/tags/tag8.xml><?xml version="1.0" encoding="utf-8"?>
<p:tagLst xmlns:p="http://schemas.openxmlformats.org/presentationml/2006/main">
  <p:tag name="MH" val="20160603212748"/>
  <p:tag name="MH_LIBRARY" val="GRAPHIC"/>
  <p:tag name="MH_TYPE" val="PageTitle"/>
  <p:tag name="MH_ORDER" val="PageTitle"/>
</p:tagLst>
</file>

<file path=ppt/tags/tag9.xml><?xml version="1.0" encoding="utf-8"?>
<p:tagLst xmlns:p="http://schemas.openxmlformats.org/presentationml/2006/main">
  <p:tag name="MH" val="20160603212748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2756</Words>
  <Application>WPS 演示</Application>
  <PresentationFormat>宽屏</PresentationFormat>
  <Paragraphs>264</Paragraphs>
  <Slides>38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Arial</vt:lpstr>
      <vt:lpstr>微软雅黑</vt:lpstr>
      <vt:lpstr>Arial Unicode MS</vt:lpstr>
      <vt:lpstr>Calibri</vt:lpstr>
      <vt:lpstr>Microsoft YaHei UI</vt:lpstr>
      <vt:lpstr>黑体</vt:lpstr>
      <vt:lpstr>Lenovo Master</vt:lpstr>
      <vt:lpstr>继承</vt:lpstr>
      <vt:lpstr>PowerPoint 演示文稿</vt:lpstr>
      <vt:lpstr>PowerPoint 演示文稿</vt:lpstr>
      <vt:lpstr>PowerPoint 演示文稿</vt:lpstr>
      <vt:lpstr>PowerPoint 演示文稿</vt:lpstr>
      <vt:lpstr>什么是继承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如何使用继承</vt:lpstr>
      <vt:lpstr>案例演示</vt:lpstr>
      <vt:lpstr>案例解释</vt:lpstr>
      <vt:lpstr>PowerPoint 演示文稿</vt:lpstr>
      <vt:lpstr>PowerPoint 演示文稿</vt:lpstr>
      <vt:lpstr>方法重写</vt:lpstr>
      <vt:lpstr>方法重写</vt:lpstr>
      <vt:lpstr>PowerPoint 演示文稿</vt:lpstr>
      <vt:lpstr>代码演示</vt:lpstr>
      <vt:lpstr>PowerPoint 演示文稿</vt:lpstr>
      <vt:lpstr>PowerPoint 演示文稿</vt:lpstr>
      <vt:lpstr>案例演示</vt:lpstr>
      <vt:lpstr>PowerPoint 演示文稿</vt:lpstr>
      <vt:lpstr>PowerPoint 演示文稿</vt:lpstr>
      <vt:lpstr>父类的私有属性和私有方法</vt:lpstr>
      <vt:lpstr>PowerPoint 演示文稿</vt:lpstr>
      <vt:lpstr>PowerPoint 演示文稿</vt:lpstr>
      <vt:lpstr>PowerPoint 演示文稿</vt:lpstr>
      <vt:lpstr>案例演示</vt:lpstr>
      <vt:lpstr>PowerPoint 演示文稿</vt:lpstr>
      <vt:lpstr>PowerPoint 演示文稿</vt:lpstr>
      <vt:lpstr>多继承</vt:lpstr>
      <vt:lpstr>PowerPoint 演示文稿</vt:lpstr>
      <vt:lpstr>多重继承</vt:lpstr>
      <vt:lpstr>案例演示1</vt:lpstr>
      <vt:lpstr>案例演示2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Tony·shi</cp:lastModifiedBy>
  <cp:revision>357</cp:revision>
  <dcterms:created xsi:type="dcterms:W3CDTF">2015-04-23T17:39:00Z</dcterms:created>
  <dcterms:modified xsi:type="dcterms:W3CDTF">2021-10-12T01:51:08Z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2052-11.1.0.10938</vt:lpwstr>
  </property>
  <property fmtid="{D5CDD505-2E9C-101B-9397-08002B2CF9AE}" pid="3" name="ICV">
    <vt:lpwstr>182C72D4490E45339BDCE16A6D60F90C</vt:lpwstr>
  </property>
</Properties>
</file>